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5" r:id="rId24"/>
    <p:sldId id="286" r:id="rId25"/>
    <p:sldId id="287" r:id="rId26"/>
    <p:sldId id="284" r:id="rId27"/>
    <p:sldId id="279" r:id="rId28"/>
    <p:sldId id="280" r:id="rId29"/>
    <p:sldId id="281" r:id="rId30"/>
    <p:sldId id="282" r:id="rId31"/>
    <p:sldId id="283" r:id="rId32"/>
    <p:sldId id="278" r:id="rId3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A29A85"/>
      </a:buClr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6F6A5A"/>
        </a:solidFill>
        <a:effectLst/>
        <a:uFillTx/>
        <a:latin typeface="Baskerville"/>
        <a:ea typeface="Baskerville"/>
        <a:cs typeface="Baskerville"/>
        <a:sym typeface="Baskerville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A29A85"/>
      </a:buClr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6F6A5A"/>
        </a:solidFill>
        <a:effectLst/>
        <a:uFillTx/>
        <a:latin typeface="Baskerville"/>
        <a:ea typeface="Baskerville"/>
        <a:cs typeface="Baskerville"/>
        <a:sym typeface="Baskerville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A29A85"/>
      </a:buClr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6F6A5A"/>
        </a:solidFill>
        <a:effectLst/>
        <a:uFillTx/>
        <a:latin typeface="Baskerville"/>
        <a:ea typeface="Baskerville"/>
        <a:cs typeface="Baskerville"/>
        <a:sym typeface="Baskerville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A29A85"/>
      </a:buClr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6F6A5A"/>
        </a:solidFill>
        <a:effectLst/>
        <a:uFillTx/>
        <a:latin typeface="Baskerville"/>
        <a:ea typeface="Baskerville"/>
        <a:cs typeface="Baskerville"/>
        <a:sym typeface="Baskerville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A29A85"/>
      </a:buClr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6F6A5A"/>
        </a:solidFill>
        <a:effectLst/>
        <a:uFillTx/>
        <a:latin typeface="Baskerville"/>
        <a:ea typeface="Baskerville"/>
        <a:cs typeface="Baskerville"/>
        <a:sym typeface="Baskerville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A29A85"/>
      </a:buClr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6F6A5A"/>
        </a:solidFill>
        <a:effectLst/>
        <a:uFillTx/>
        <a:latin typeface="Baskerville"/>
        <a:ea typeface="Baskerville"/>
        <a:cs typeface="Baskerville"/>
        <a:sym typeface="Baskerville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A29A85"/>
      </a:buClr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6F6A5A"/>
        </a:solidFill>
        <a:effectLst/>
        <a:uFillTx/>
        <a:latin typeface="Baskerville"/>
        <a:ea typeface="Baskerville"/>
        <a:cs typeface="Baskerville"/>
        <a:sym typeface="Baskerville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A29A85"/>
      </a:buClr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6F6A5A"/>
        </a:solidFill>
        <a:effectLst/>
        <a:uFillTx/>
        <a:latin typeface="Baskerville"/>
        <a:ea typeface="Baskerville"/>
        <a:cs typeface="Baskerville"/>
        <a:sym typeface="Baskerville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>
        <a:srgbClr val="A29A85"/>
      </a:buClr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6F6A5A"/>
        </a:solidFill>
        <a:effectLst/>
        <a:uFillTx/>
        <a:latin typeface="Baskerville"/>
        <a:ea typeface="Baskerville"/>
        <a:cs typeface="Baskerville"/>
        <a:sym typeface="Baskervill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Baskerville"/>
          <a:ea typeface="Baskerville"/>
          <a:cs typeface="Baskerville"/>
        </a:font>
        <a:srgbClr val="635F51"/>
      </a:tcTxStyle>
      <a:tcStyle>
        <a:tcBdr>
          <a:left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>
              <a:alpha val="50000"/>
            </a:srgbClr>
          </a:solidFill>
        </a:fill>
      </a:tcStyle>
    </a:band2H>
    <a:firstCol>
      <a:tcTxStyle b="on" i="off">
        <a:font>
          <a:latin typeface="Baskerville SemiBold"/>
          <a:ea typeface="Baskerville SemiBold"/>
          <a:cs typeface="Baskerville SemiBold"/>
        </a:font>
        <a:srgbClr val="FFFCF2"/>
      </a:tcTxStyle>
      <a:tcStyle>
        <a:tcBdr>
          <a:left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Baskerville SemiBold"/>
          <a:ea typeface="Baskerville SemiBold"/>
          <a:cs typeface="Baskerville SemiBold"/>
        </a:font>
        <a:srgbClr val="6F6A5A"/>
      </a:tcTxStyle>
      <a:tcStyle>
        <a:tcBdr>
          <a:left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Baskerville SemiBold"/>
          <a:ea typeface="Baskerville SemiBold"/>
          <a:cs typeface="Baskerville SemiBold"/>
        </a:font>
        <a:srgbClr val="FFFCF2"/>
      </a:tcTxStyle>
      <a:tcStyle>
        <a:tcBdr>
          <a:left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Baskerville"/>
          <a:ea typeface="Baskerville"/>
          <a:cs typeface="Baskerville"/>
        </a:font>
        <a:srgbClr val="635F5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66246"/>
              </a:solidFill>
              <a:prstDash val="solid"/>
              <a:miter lim="400000"/>
            </a:ln>
          </a:top>
          <a:bottom>
            <a:ln w="12700" cap="flat">
              <a:solidFill>
                <a:srgbClr val="766246"/>
              </a:solidFill>
              <a:prstDash val="solid"/>
              <a:miter lim="400000"/>
            </a:ln>
          </a:bottom>
          <a:insideH>
            <a:ln w="12700" cap="flat">
              <a:solidFill>
                <a:srgbClr val="76624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1C6">
              <a:alpha val="82000"/>
            </a:srgbClr>
          </a:solidFill>
        </a:fill>
      </a:tcStyle>
    </a:wholeTbl>
    <a:band2H>
      <a:tcTxStyle/>
      <a:tcStyle>
        <a:tcBdr/>
        <a:fill>
          <a:solidFill>
            <a:srgbClr val="E6E1C6">
              <a:alpha val="19000"/>
            </a:srgbClr>
          </a:solidFill>
        </a:fill>
      </a:tcStyle>
    </a:band2H>
    <a:firstCol>
      <a:tcTxStyle b="off" i="off">
        <a:font>
          <a:latin typeface="Baskerville"/>
          <a:ea typeface="Baskerville"/>
          <a:cs typeface="Baskerville"/>
        </a:font>
        <a:srgbClr val="635F51"/>
      </a:tcTxStyle>
      <a:tcStyle>
        <a:tcBdr>
          <a:left>
            <a:ln w="12700" cap="flat">
              <a:solidFill>
                <a:srgbClr val="766246"/>
              </a:solidFill>
              <a:prstDash val="solid"/>
              <a:miter lim="400000"/>
            </a:ln>
          </a:left>
          <a:right>
            <a:ln w="12700" cap="flat">
              <a:solidFill>
                <a:srgbClr val="766246"/>
              </a:solidFill>
              <a:prstDash val="solid"/>
              <a:miter lim="400000"/>
            </a:ln>
          </a:right>
          <a:top>
            <a:ln w="12700" cap="flat">
              <a:solidFill>
                <a:srgbClr val="766246"/>
              </a:solidFill>
              <a:prstDash val="solid"/>
              <a:miter lim="400000"/>
            </a:ln>
          </a:top>
          <a:bottom>
            <a:ln w="12700" cap="flat">
              <a:solidFill>
                <a:srgbClr val="766246"/>
              </a:solidFill>
              <a:prstDash val="solid"/>
              <a:miter lim="400000"/>
            </a:ln>
          </a:bottom>
          <a:insideH>
            <a:ln w="12700" cap="flat">
              <a:solidFill>
                <a:srgbClr val="76624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1C6">
              <a:alpha val="82000"/>
            </a:srgbClr>
          </a:solidFill>
        </a:fill>
      </a:tcStyle>
    </a:firstCol>
    <a:lastRow>
      <a:tcTxStyle b="off" i="off">
        <a:font>
          <a:latin typeface="Baskerville"/>
          <a:ea typeface="Baskerville"/>
          <a:cs typeface="Baskerville"/>
        </a:font>
        <a:srgbClr val="635F5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66246"/>
              </a:solidFill>
              <a:prstDash val="solid"/>
              <a:miter lim="400000"/>
            </a:ln>
          </a:top>
          <a:bottom>
            <a:ln w="12700" cap="flat">
              <a:solidFill>
                <a:srgbClr val="766246"/>
              </a:solidFill>
              <a:prstDash val="solid"/>
              <a:miter lim="400000"/>
            </a:ln>
          </a:bottom>
          <a:insideH>
            <a:ln w="12700" cap="flat">
              <a:solidFill>
                <a:srgbClr val="76624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1C6">
              <a:alpha val="82000"/>
            </a:srgbClr>
          </a:solidFill>
        </a:fill>
      </a:tcStyle>
    </a:lastRow>
    <a:firstRow>
      <a:tcTxStyle b="on" i="off">
        <a:font>
          <a:latin typeface="Baskerville SemiBold"/>
          <a:ea typeface="Baskerville SemiBold"/>
          <a:cs typeface="Baskerville SemiBold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66246"/>
              </a:solidFill>
              <a:prstDash val="solid"/>
              <a:miter lim="400000"/>
            </a:ln>
          </a:top>
          <a:bottom>
            <a:ln w="12700" cap="flat">
              <a:solidFill>
                <a:srgbClr val="766246"/>
              </a:solidFill>
              <a:prstDash val="solid"/>
              <a:miter lim="400000"/>
            </a:ln>
          </a:bottom>
          <a:insideH>
            <a:ln w="12700" cap="flat">
              <a:solidFill>
                <a:srgbClr val="E8E4D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Baskerville"/>
          <a:ea typeface="Baskerville"/>
          <a:cs typeface="Baskerville"/>
        </a:font>
        <a:srgbClr val="635F5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7A698"/>
              </a:solidFill>
              <a:prstDash val="solid"/>
              <a:miter lim="400000"/>
            </a:ln>
          </a:top>
          <a:bottom>
            <a:ln w="12700" cap="flat">
              <a:solidFill>
                <a:srgbClr val="A7A698"/>
              </a:solidFill>
              <a:prstDash val="solid"/>
              <a:miter lim="400000"/>
            </a:ln>
          </a:bottom>
          <a:insideH>
            <a:ln w="12700" cap="flat">
              <a:solidFill>
                <a:srgbClr val="A7A69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4908F">
              <a:alpha val="8000"/>
            </a:srgbClr>
          </a:solidFill>
        </a:fill>
      </a:tcStyle>
    </a:band2H>
    <a:firstCol>
      <a:tcTxStyle b="off" i="off">
        <a:font>
          <a:latin typeface="Baskerville"/>
          <a:ea typeface="Baskerville"/>
          <a:cs typeface="Baskerville"/>
        </a:font>
        <a:srgbClr val="FFFCF2"/>
      </a:tcTxStyle>
      <a:tcStyle>
        <a:tcBdr>
          <a:left>
            <a:ln w="12700" cap="flat">
              <a:solidFill>
                <a:srgbClr val="A7A698"/>
              </a:solidFill>
              <a:prstDash val="solid"/>
              <a:miter lim="400000"/>
            </a:ln>
          </a:left>
          <a:right>
            <a:ln w="12700" cap="flat">
              <a:solidFill>
                <a:srgbClr val="4C4F57"/>
              </a:solidFill>
              <a:prstDash val="solid"/>
              <a:miter lim="400000"/>
            </a:ln>
          </a:right>
          <a:top>
            <a:ln w="12700" cap="flat">
              <a:solidFill>
                <a:srgbClr val="727264"/>
              </a:solidFill>
              <a:prstDash val="solid"/>
              <a:miter lim="400000"/>
            </a:ln>
          </a:top>
          <a:bottom>
            <a:ln w="12700" cap="flat">
              <a:solidFill>
                <a:srgbClr val="727264"/>
              </a:solidFill>
              <a:prstDash val="solid"/>
              <a:miter lim="400000"/>
            </a:ln>
          </a:bottom>
          <a:insideH>
            <a:ln w="12700" cap="flat">
              <a:solidFill>
                <a:srgbClr val="727264"/>
              </a:solidFill>
              <a:prstDash val="solid"/>
              <a:miter lim="400000"/>
            </a:ln>
          </a:insideH>
          <a:insideV>
            <a:ln w="12700" cap="flat">
              <a:solidFill>
                <a:srgbClr val="727264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Baskerville SemiBold"/>
          <a:ea typeface="Baskerville SemiBold"/>
          <a:cs typeface="Baskerville SemiBold"/>
        </a:font>
        <a:srgbClr val="FFFCF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C4F57"/>
              </a:solidFill>
              <a:prstDash val="solid"/>
              <a:miter lim="400000"/>
            </a:ln>
          </a:top>
          <a:bottom>
            <a:ln w="12700" cap="flat">
              <a:solidFill>
                <a:srgbClr val="A7A698"/>
              </a:solidFill>
              <a:prstDash val="solid"/>
              <a:miter lim="400000"/>
            </a:ln>
          </a:bottom>
          <a:insideH>
            <a:ln w="12700" cap="flat">
              <a:solidFill>
                <a:srgbClr val="4C4F5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Baskerville SemiBold"/>
          <a:ea typeface="Baskerville SemiBold"/>
          <a:cs typeface="Baskerville SemiBold"/>
        </a:font>
        <a:srgbClr val="FFFCF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7A698"/>
              </a:solidFill>
              <a:prstDash val="solid"/>
              <a:miter lim="400000"/>
            </a:ln>
          </a:top>
          <a:bottom>
            <a:ln w="12700" cap="flat">
              <a:solidFill>
                <a:srgbClr val="4C4F57"/>
              </a:solidFill>
              <a:prstDash val="solid"/>
              <a:miter lim="400000"/>
            </a:ln>
          </a:bottom>
          <a:insideH>
            <a:ln w="12700" cap="flat">
              <a:solidFill>
                <a:srgbClr val="4C4F5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Baskerville"/>
          <a:ea typeface="Baskerville"/>
          <a:cs typeface="Baskerville"/>
        </a:font>
        <a:srgbClr val="635F5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Baskerville SemiBold"/>
          <a:ea typeface="Baskerville SemiBold"/>
          <a:cs typeface="Baskerville SemiBold"/>
        </a:font>
        <a:srgbClr val="6F6A5A"/>
      </a:tcTxStyle>
      <a:tcStyle>
        <a:tcBdr>
          <a:left>
            <a:ln w="12700" cap="flat">
              <a:solidFill>
                <a:srgbClr val="5F5857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A29A85"/>
              </a:solidFill>
              <a:prstDash val="solid"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Baskerville SemiBold"/>
          <a:ea typeface="Baskerville SemiBold"/>
          <a:cs typeface="Baskerville SemiBold"/>
        </a:font>
        <a:srgbClr val="FFFCF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53030"/>
              </a:solidFill>
              <a:prstDash val="solid"/>
              <a:miter lim="400000"/>
            </a:ln>
          </a:top>
          <a:bottom>
            <a:ln w="12700" cap="flat">
              <a:solidFill>
                <a:srgbClr val="5F5857"/>
              </a:solidFill>
              <a:prstDash val="solid"/>
              <a:miter lim="400000"/>
            </a:ln>
          </a:bottom>
          <a:insideH>
            <a:ln w="12700" cap="flat">
              <a:solidFill>
                <a:srgbClr val="49424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Baskerville SemiBold"/>
          <a:ea typeface="Baskerville SemiBold"/>
          <a:cs typeface="Baskerville SemiBold"/>
        </a:font>
        <a:srgbClr val="FFFCF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F5857"/>
              </a:solidFill>
              <a:prstDash val="solid"/>
              <a:miter lim="400000"/>
            </a:ln>
          </a:top>
          <a:bottom>
            <a:ln w="12700" cap="flat">
              <a:solidFill>
                <a:srgbClr val="F1EEE5"/>
              </a:solidFill>
              <a:prstDash val="solid"/>
              <a:miter lim="400000"/>
            </a:ln>
          </a:bottom>
          <a:insideH>
            <a:ln w="12700" cap="flat">
              <a:solidFill>
                <a:srgbClr val="D9CFB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Baskerville"/>
          <a:ea typeface="Baskerville"/>
          <a:cs typeface="Baskerville"/>
        </a:font>
        <a:srgbClr val="5F5857"/>
      </a:tcTxStyle>
      <a:tcStyle>
        <a:tcBdr>
          <a:left>
            <a:ln w="12700" cap="flat">
              <a:solidFill>
                <a:srgbClr val="F7F6F1"/>
              </a:solidFill>
              <a:prstDash val="solid"/>
              <a:miter lim="400000"/>
            </a:ln>
          </a:left>
          <a:right>
            <a:ln w="12700" cap="flat">
              <a:solidFill>
                <a:srgbClr val="F7F6F1"/>
              </a:solidFill>
              <a:prstDash val="solid"/>
              <a:miter lim="400000"/>
            </a:ln>
          </a:right>
          <a:top>
            <a:ln w="12700" cap="flat">
              <a:solidFill>
                <a:srgbClr val="F7F6F1"/>
              </a:solidFill>
              <a:prstDash val="solid"/>
              <a:miter lim="400000"/>
            </a:ln>
          </a:top>
          <a:bottom>
            <a:ln w="12700" cap="flat">
              <a:solidFill>
                <a:srgbClr val="F7F6F1"/>
              </a:solidFill>
              <a:prstDash val="solid"/>
              <a:miter lim="400000"/>
            </a:ln>
          </a:bottom>
          <a:insideH>
            <a:ln w="12700" cap="flat">
              <a:solidFill>
                <a:srgbClr val="F7F6F1"/>
              </a:solidFill>
              <a:prstDash val="solid"/>
              <a:miter lim="400000"/>
            </a:ln>
          </a:insideH>
          <a:insideV>
            <a:ln w="12700" cap="flat">
              <a:solidFill>
                <a:srgbClr val="F7F6F1"/>
              </a:solidFill>
              <a:prstDash val="solid"/>
              <a:miter lim="400000"/>
            </a:ln>
          </a:insideV>
        </a:tcBdr>
        <a:fill>
          <a:solidFill>
            <a:srgbClr val="CBC7C7"/>
          </a:solidFill>
        </a:fill>
      </a:tcStyle>
    </a:wholeTbl>
    <a:band2H>
      <a:tcTxStyle/>
      <a:tcStyle>
        <a:tcBdr/>
        <a:fill>
          <a:solidFill>
            <a:srgbClr val="DED9DA"/>
          </a:solidFill>
        </a:fill>
      </a:tcStyle>
    </a:band2H>
    <a:firstCol>
      <a:tcTxStyle b="on" i="off">
        <a:font>
          <a:latin typeface="Baskerville SemiBold"/>
          <a:ea typeface="Baskerville SemiBold"/>
          <a:cs typeface="Baskerville SemiBold"/>
        </a:font>
        <a:srgbClr val="FFFCF2"/>
      </a:tcTxStyle>
      <a:tcStyle>
        <a:tcBdr>
          <a:left>
            <a:ln w="12700" cap="flat">
              <a:solidFill>
                <a:srgbClr val="F7F6F1"/>
              </a:solidFill>
              <a:prstDash val="solid"/>
              <a:miter lim="400000"/>
            </a:ln>
          </a:left>
          <a:right>
            <a:ln w="12700" cap="flat">
              <a:solidFill>
                <a:srgbClr val="F7F6F1"/>
              </a:solidFill>
              <a:prstDash val="solid"/>
              <a:miter lim="400000"/>
            </a:ln>
          </a:right>
          <a:top>
            <a:ln w="12700" cap="flat">
              <a:solidFill>
                <a:srgbClr val="F7F6F1"/>
              </a:solidFill>
              <a:prstDash val="solid"/>
              <a:miter lim="400000"/>
            </a:ln>
          </a:top>
          <a:bottom>
            <a:ln w="12700" cap="flat">
              <a:solidFill>
                <a:srgbClr val="F7F6F1"/>
              </a:solidFill>
              <a:prstDash val="solid"/>
              <a:miter lim="400000"/>
            </a:ln>
          </a:bottom>
          <a:insideH>
            <a:ln w="12700" cap="flat">
              <a:solidFill>
                <a:srgbClr val="F7F6F1"/>
              </a:solidFill>
              <a:prstDash val="solid"/>
              <a:miter lim="400000"/>
            </a:ln>
          </a:insideH>
          <a:insideV>
            <a:ln w="12700" cap="flat">
              <a:solidFill>
                <a:srgbClr val="F7F6F1"/>
              </a:solidFill>
              <a:prstDash val="solid"/>
              <a:miter lim="400000"/>
            </a:ln>
          </a:insideV>
        </a:tcBdr>
        <a:fill>
          <a:solidFill>
            <a:srgbClr val="5F5857"/>
          </a:solidFill>
        </a:fill>
      </a:tcStyle>
    </a:firstCol>
    <a:lastRow>
      <a:tcTxStyle b="on" i="off">
        <a:font>
          <a:latin typeface="Baskerville SemiBold"/>
          <a:ea typeface="Baskerville SemiBold"/>
          <a:cs typeface="Baskerville SemiBold"/>
        </a:font>
        <a:srgbClr val="FFFCF2"/>
      </a:tcTxStyle>
      <a:tcStyle>
        <a:tcBdr>
          <a:left>
            <a:ln w="12700" cap="flat">
              <a:solidFill>
                <a:srgbClr val="F7F6F1"/>
              </a:solidFill>
              <a:prstDash val="solid"/>
              <a:miter lim="400000"/>
            </a:ln>
          </a:left>
          <a:right>
            <a:ln w="12700" cap="flat">
              <a:solidFill>
                <a:srgbClr val="F7F6F1"/>
              </a:solidFill>
              <a:prstDash val="solid"/>
              <a:miter lim="400000"/>
            </a:ln>
          </a:right>
          <a:top>
            <a:ln w="12700" cap="flat">
              <a:solidFill>
                <a:srgbClr val="F7F6F1"/>
              </a:solidFill>
              <a:prstDash val="solid"/>
              <a:miter lim="400000"/>
            </a:ln>
          </a:top>
          <a:bottom>
            <a:ln w="12700" cap="flat">
              <a:solidFill>
                <a:srgbClr val="F7F6F1"/>
              </a:solidFill>
              <a:prstDash val="solid"/>
              <a:miter lim="400000"/>
            </a:ln>
          </a:bottom>
          <a:insideH>
            <a:ln w="12700" cap="flat">
              <a:solidFill>
                <a:srgbClr val="F7F6F1"/>
              </a:solidFill>
              <a:prstDash val="solid"/>
              <a:miter lim="400000"/>
            </a:ln>
          </a:insideH>
          <a:insideV>
            <a:ln w="12700" cap="flat">
              <a:solidFill>
                <a:srgbClr val="F7F6F1"/>
              </a:solidFill>
              <a:prstDash val="solid"/>
              <a:miter lim="400000"/>
            </a:ln>
          </a:insideV>
        </a:tcBdr>
        <a:fill>
          <a:solidFill>
            <a:srgbClr val="7C7878"/>
          </a:solidFill>
        </a:fill>
      </a:tcStyle>
    </a:lastRow>
    <a:firstRow>
      <a:tcTxStyle b="on" i="off">
        <a:font>
          <a:latin typeface="Baskerville SemiBold"/>
          <a:ea typeface="Baskerville SemiBold"/>
          <a:cs typeface="Baskerville SemiBold"/>
        </a:font>
        <a:srgbClr val="FFFCF2"/>
      </a:tcTxStyle>
      <a:tcStyle>
        <a:tcBdr>
          <a:left>
            <a:ln w="12700" cap="flat">
              <a:solidFill>
                <a:srgbClr val="F7F6F1"/>
              </a:solidFill>
              <a:prstDash val="solid"/>
              <a:miter lim="400000"/>
            </a:ln>
          </a:left>
          <a:right>
            <a:ln w="12700" cap="flat">
              <a:solidFill>
                <a:srgbClr val="F7F6F1"/>
              </a:solidFill>
              <a:prstDash val="solid"/>
              <a:miter lim="400000"/>
            </a:ln>
          </a:right>
          <a:top>
            <a:ln w="12700" cap="flat">
              <a:solidFill>
                <a:srgbClr val="F7F6F1"/>
              </a:solidFill>
              <a:prstDash val="solid"/>
              <a:miter lim="400000"/>
            </a:ln>
          </a:top>
          <a:bottom>
            <a:ln w="12700" cap="flat">
              <a:solidFill>
                <a:srgbClr val="F7F6F1"/>
              </a:solidFill>
              <a:prstDash val="solid"/>
              <a:miter lim="400000"/>
            </a:ln>
          </a:bottom>
          <a:insideH>
            <a:ln w="12700" cap="flat">
              <a:solidFill>
                <a:srgbClr val="F7F6F1"/>
              </a:solidFill>
              <a:prstDash val="solid"/>
              <a:miter lim="400000"/>
            </a:ln>
          </a:insideH>
          <a:insideV>
            <a:ln w="12700" cap="flat">
              <a:solidFill>
                <a:srgbClr val="F7F6F1"/>
              </a:solidFill>
              <a:prstDash val="solid"/>
              <a:miter lim="400000"/>
            </a:ln>
          </a:insideV>
        </a:tcBdr>
        <a:fill>
          <a:solidFill>
            <a:srgbClr val="7C787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Baskerville"/>
          <a:ea typeface="Baskerville"/>
          <a:cs typeface="Baskerville"/>
        </a:font>
        <a:srgbClr val="635F5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09C9C"/>
              </a:solidFill>
              <a:prstDash val="solid"/>
              <a:miter lim="400000"/>
            </a:ln>
          </a:top>
          <a:bottom>
            <a:ln w="12700" cap="flat">
              <a:solidFill>
                <a:srgbClr val="A09C9C"/>
              </a:solidFill>
              <a:prstDash val="solid"/>
              <a:miter lim="400000"/>
            </a:ln>
          </a:bottom>
          <a:insideH>
            <a:ln w="12700" cap="flat">
              <a:solidFill>
                <a:srgbClr val="A09C9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64999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Baskerville SemiBold"/>
          <a:ea typeface="Baskerville SemiBold"/>
          <a:cs typeface="Baskerville SemiBold"/>
        </a:font>
        <a:srgbClr val="6F6A5A"/>
      </a:tcTxStyle>
      <a:tcStyle>
        <a:tcBdr>
          <a:left>
            <a:ln w="12700" cap="flat">
              <a:solidFill>
                <a:srgbClr val="A09C9C"/>
              </a:solidFill>
              <a:prstDash val="solid"/>
              <a:miter lim="400000"/>
            </a:ln>
          </a:left>
          <a:right>
            <a:ln w="12700" cap="flat">
              <a:solidFill>
                <a:srgbClr val="A09C9C"/>
              </a:solidFill>
              <a:prstDash val="solid"/>
              <a:miter lim="400000"/>
            </a:ln>
          </a:right>
          <a:top>
            <a:ln w="12700" cap="flat">
              <a:solidFill>
                <a:srgbClr val="A09C9C"/>
              </a:solidFill>
              <a:prstDash val="solid"/>
              <a:miter lim="400000"/>
            </a:ln>
          </a:top>
          <a:bottom>
            <a:ln w="12700" cap="flat">
              <a:solidFill>
                <a:srgbClr val="A09C9C"/>
              </a:solidFill>
              <a:prstDash val="solid"/>
              <a:miter lim="400000"/>
            </a:ln>
          </a:bottom>
          <a:insideH>
            <a:ln w="12700" cap="flat">
              <a:solidFill>
                <a:srgbClr val="A09C9C"/>
              </a:solidFill>
              <a:prstDash val="solid"/>
              <a:miter lim="400000"/>
            </a:ln>
          </a:insideH>
          <a:insideV>
            <a:ln w="12700" cap="flat">
              <a:solidFill>
                <a:srgbClr val="A09C9C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Baskerville SemiBold"/>
          <a:ea typeface="Baskerville SemiBold"/>
          <a:cs typeface="Baskerville SemiBold"/>
        </a:font>
        <a:srgbClr val="6F6A5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09C9C"/>
              </a:solidFill>
              <a:prstDash val="solid"/>
              <a:miter lim="400000"/>
            </a:ln>
          </a:top>
          <a:bottom>
            <a:ln w="12700" cap="flat">
              <a:solidFill>
                <a:srgbClr val="A09C9C"/>
              </a:solidFill>
              <a:prstDash val="solid"/>
              <a:miter lim="400000"/>
            </a:ln>
          </a:bottom>
          <a:insideH>
            <a:ln w="12700" cap="flat">
              <a:solidFill>
                <a:srgbClr val="A09C9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Baskerville SemiBold"/>
          <a:ea typeface="Baskerville SemiBold"/>
          <a:cs typeface="Baskerville SemiBold"/>
        </a:font>
        <a:srgbClr val="6F6A5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09C9C"/>
              </a:solidFill>
              <a:prstDash val="solid"/>
              <a:miter lim="400000"/>
            </a:ln>
          </a:top>
          <a:bottom>
            <a:ln w="12700" cap="flat">
              <a:solidFill>
                <a:srgbClr val="A09C9C"/>
              </a:solidFill>
              <a:prstDash val="solid"/>
              <a:miter lim="400000"/>
            </a:ln>
          </a:bottom>
          <a:insideH>
            <a:ln w="12700" cap="flat">
              <a:solidFill>
                <a:srgbClr val="A09C9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691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905000" y="2857500"/>
            <a:ext cx="20574000" cy="45339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FFFCF2"/>
                </a:solidFill>
                <a:effectLst>
                  <a:outerShdw blurRad="25400" dist="50800" dir="13500000" rotWithShape="0">
                    <a:srgbClr val="424242">
                      <a:alpha val="50000"/>
                    </a:srgbClr>
                  </a:outerShdw>
                </a:effectLst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905000" y="7531100"/>
            <a:ext cx="20574000" cy="1727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800">
                <a:solidFill>
                  <a:srgbClr val="FFFCF2"/>
                </a:solidFill>
                <a:effectLst>
                  <a:outerShdw blurRad="25400" dist="25400" dir="13500000" rotWithShape="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1pPr>
            <a:lvl2pPr marL="0" indent="0" algn="ctr">
              <a:spcBef>
                <a:spcPts val="0"/>
              </a:spcBef>
              <a:buSzTx/>
              <a:buNone/>
              <a:defRPr sz="5800">
                <a:solidFill>
                  <a:srgbClr val="FFFCF2"/>
                </a:solidFill>
                <a:effectLst>
                  <a:outerShdw blurRad="25400" dist="25400" dir="13500000" rotWithShape="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2pPr>
            <a:lvl3pPr marL="0" indent="0" algn="ctr">
              <a:spcBef>
                <a:spcPts val="0"/>
              </a:spcBef>
              <a:buSzTx/>
              <a:buNone/>
              <a:defRPr sz="5800">
                <a:solidFill>
                  <a:srgbClr val="FFFCF2"/>
                </a:solidFill>
                <a:effectLst>
                  <a:outerShdw blurRad="25400" dist="25400" dir="13500000" rotWithShape="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3pPr>
            <a:lvl4pPr marL="0" indent="0" algn="ctr">
              <a:spcBef>
                <a:spcPts val="0"/>
              </a:spcBef>
              <a:buSzTx/>
              <a:buNone/>
              <a:defRPr sz="5800">
                <a:solidFill>
                  <a:srgbClr val="FFFCF2"/>
                </a:solidFill>
                <a:effectLst>
                  <a:outerShdw blurRad="25400" dist="25400" dir="13500000" rotWithShape="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4pPr>
            <a:lvl5pPr marL="0" indent="0" algn="ctr">
              <a:spcBef>
                <a:spcPts val="0"/>
              </a:spcBef>
              <a:buSzTx/>
              <a:buNone/>
              <a:defRPr sz="5800">
                <a:solidFill>
                  <a:srgbClr val="FFFCF2"/>
                </a:solidFill>
                <a:effectLst>
                  <a:outerShdw blurRad="25400" dist="25400" dir="13500000" rotWithShape="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917" y="13017500"/>
            <a:ext cx="486766" cy="40061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CF2"/>
                </a:solidFill>
                <a:latin typeface="+mn-lt"/>
                <a:ea typeface="+mn-ea"/>
                <a:cs typeface="+mn-cs"/>
                <a:sym typeface="Copperpl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“Type a quote here.”"/>
          <p:cNvSpPr txBox="1">
            <a:spLocks noGrp="1"/>
          </p:cNvSpPr>
          <p:nvPr>
            <p:ph type="body" sz="quarter" idx="21"/>
          </p:nvPr>
        </p:nvSpPr>
        <p:spPr>
          <a:xfrm>
            <a:off x="2374900" y="5956300"/>
            <a:ext cx="19621500" cy="1066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5300"/>
              </a:spcBef>
              <a:buSzTx/>
              <a:buNone/>
              <a:defRPr sz="6600" i="1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94" name="-Johnny Appleseed"/>
          <p:cNvSpPr txBox="1">
            <a:spLocks noGrp="1"/>
          </p:cNvSpPr>
          <p:nvPr>
            <p:ph type="body" sz="quarter" idx="22"/>
          </p:nvPr>
        </p:nvSpPr>
        <p:spPr>
          <a:xfrm>
            <a:off x="2374900" y="8953500"/>
            <a:ext cx="19621500" cy="7620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solidFill>
                  <a:srgbClr val="A29A85"/>
                </a:solidFill>
              </a:defRPr>
            </a:lvl1pPr>
          </a:lstStyle>
          <a:p>
            <a:r>
              <a:t>-Johnny Appleseed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Vintage photo of a small lake surrounded by trees"/>
          <p:cNvSpPr>
            <a:spLocks noGrp="1"/>
          </p:cNvSpPr>
          <p:nvPr>
            <p:ph type="pic" idx="21"/>
          </p:nvPr>
        </p:nvSpPr>
        <p:spPr>
          <a:xfrm>
            <a:off x="0" y="-2311400"/>
            <a:ext cx="24384000" cy="1834489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Vintage portrait photo of a young child with a hat smiling"/>
          <p:cNvSpPr>
            <a:spLocks noGrp="1"/>
          </p:cNvSpPr>
          <p:nvPr>
            <p:ph type="pic" idx="21"/>
          </p:nvPr>
        </p:nvSpPr>
        <p:spPr>
          <a:xfrm>
            <a:off x="7010400" y="863600"/>
            <a:ext cx="10378979" cy="12975839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905000" y="8953500"/>
            <a:ext cx="20574000" cy="21463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FFFCF2"/>
                </a:solidFill>
                <a:effectLst>
                  <a:outerShdw blurRad="25400" dist="50800" dir="13500000" rotWithShape="0">
                    <a:srgbClr val="424242">
                      <a:alpha val="50000"/>
                    </a:srgbClr>
                  </a:outerShdw>
                </a:effectLst>
              </a:defRPr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905000" y="11074400"/>
            <a:ext cx="20574000" cy="1854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800">
                <a:solidFill>
                  <a:srgbClr val="FFFCF2"/>
                </a:solidFill>
                <a:effectLst>
                  <a:outerShdw blurRad="25400" dist="25400" dir="13500000" rotWithShape="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1pPr>
            <a:lvl2pPr marL="0" indent="0" algn="ctr">
              <a:spcBef>
                <a:spcPts val="0"/>
              </a:spcBef>
              <a:buSzTx/>
              <a:buNone/>
              <a:defRPr sz="5800">
                <a:solidFill>
                  <a:srgbClr val="FFFCF2"/>
                </a:solidFill>
                <a:effectLst>
                  <a:outerShdw blurRad="25400" dist="25400" dir="13500000" rotWithShape="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2pPr>
            <a:lvl3pPr marL="0" indent="0" algn="ctr">
              <a:spcBef>
                <a:spcPts val="0"/>
              </a:spcBef>
              <a:buSzTx/>
              <a:buNone/>
              <a:defRPr sz="5800">
                <a:solidFill>
                  <a:srgbClr val="FFFCF2"/>
                </a:solidFill>
                <a:effectLst>
                  <a:outerShdw blurRad="25400" dist="25400" dir="13500000" rotWithShape="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3pPr>
            <a:lvl4pPr marL="0" indent="0" algn="ctr">
              <a:spcBef>
                <a:spcPts val="0"/>
              </a:spcBef>
              <a:buSzTx/>
              <a:buNone/>
              <a:defRPr sz="5800">
                <a:solidFill>
                  <a:srgbClr val="FFFCF2"/>
                </a:solidFill>
                <a:effectLst>
                  <a:outerShdw blurRad="25400" dist="25400" dir="13500000" rotWithShape="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4pPr>
            <a:lvl5pPr marL="0" indent="0" algn="ctr">
              <a:spcBef>
                <a:spcPts val="0"/>
              </a:spcBef>
              <a:buSzTx/>
              <a:buNone/>
              <a:defRPr sz="5800">
                <a:solidFill>
                  <a:srgbClr val="FFFCF2"/>
                </a:solidFill>
                <a:effectLst>
                  <a:outerShdw blurRad="25400" dist="25400" dir="13500000" rotWithShape="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917" y="13017500"/>
            <a:ext cx="486766" cy="40061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CF2"/>
                </a:solidFill>
                <a:latin typeface="+mn-lt"/>
                <a:ea typeface="+mn-ea"/>
                <a:cs typeface="+mn-cs"/>
                <a:sym typeface="Copperpl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905000" y="4584700"/>
            <a:ext cx="20574000" cy="4533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CF2"/>
                </a:solidFill>
                <a:effectLst>
                  <a:outerShdw blurRad="25400" dist="50800" dir="13500000" rotWithShape="0">
                    <a:srgbClr val="424242">
                      <a:alpha val="50000"/>
                    </a:srgbClr>
                  </a:outerShdw>
                </a:effectLst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917" y="13017500"/>
            <a:ext cx="486766" cy="40061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CF2"/>
                </a:solidFill>
                <a:latin typeface="+mn-lt"/>
                <a:ea typeface="+mn-ea"/>
                <a:cs typeface="+mn-cs"/>
                <a:sym typeface="Copperpl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Vintage portrait photo of a young child with a hat smiling"/>
          <p:cNvSpPr>
            <a:spLocks noGrp="1"/>
          </p:cNvSpPr>
          <p:nvPr>
            <p:ph type="pic" sz="quarter" idx="21"/>
          </p:nvPr>
        </p:nvSpPr>
        <p:spPr>
          <a:xfrm>
            <a:off x="16421100" y="2882900"/>
            <a:ext cx="6345534" cy="793321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435100" y="3251200"/>
            <a:ext cx="14630400" cy="44831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FFFCF2"/>
                </a:solidFill>
                <a:effectLst>
                  <a:outerShdw blurRad="25400" dist="50800" dir="13500000" rotWithShape="0">
                    <a:srgbClr val="424242">
                      <a:alpha val="50000"/>
                    </a:srgbClr>
                  </a:outerShdw>
                </a:effectLst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35100" y="7912100"/>
            <a:ext cx="14630400" cy="4559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800">
                <a:solidFill>
                  <a:srgbClr val="FFFCF2"/>
                </a:solidFill>
                <a:effectLst>
                  <a:outerShdw blurRad="25400" dist="25400" dir="13500000" rotWithShape="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1pPr>
            <a:lvl2pPr marL="0" indent="0" algn="ctr">
              <a:spcBef>
                <a:spcPts val="0"/>
              </a:spcBef>
              <a:buSzTx/>
              <a:buNone/>
              <a:defRPr sz="5800">
                <a:solidFill>
                  <a:srgbClr val="FFFCF2"/>
                </a:solidFill>
                <a:effectLst>
                  <a:outerShdw blurRad="25400" dist="25400" dir="13500000" rotWithShape="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2pPr>
            <a:lvl3pPr marL="0" indent="0" algn="ctr">
              <a:spcBef>
                <a:spcPts val="0"/>
              </a:spcBef>
              <a:buSzTx/>
              <a:buNone/>
              <a:defRPr sz="5800">
                <a:solidFill>
                  <a:srgbClr val="FFFCF2"/>
                </a:solidFill>
                <a:effectLst>
                  <a:outerShdw blurRad="25400" dist="25400" dir="13500000" rotWithShape="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3pPr>
            <a:lvl4pPr marL="0" indent="0" algn="ctr">
              <a:spcBef>
                <a:spcPts val="0"/>
              </a:spcBef>
              <a:buSzTx/>
              <a:buNone/>
              <a:defRPr sz="5800">
                <a:solidFill>
                  <a:srgbClr val="FFFCF2"/>
                </a:solidFill>
                <a:effectLst>
                  <a:outerShdw blurRad="25400" dist="25400" dir="13500000" rotWithShape="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4pPr>
            <a:lvl5pPr marL="0" indent="0" algn="ctr">
              <a:spcBef>
                <a:spcPts val="0"/>
              </a:spcBef>
              <a:buSzTx/>
              <a:buNone/>
              <a:defRPr sz="5800">
                <a:solidFill>
                  <a:srgbClr val="FFFCF2"/>
                </a:solidFill>
                <a:effectLst>
                  <a:outerShdw blurRad="25400" dist="25400" dir="13500000" rotWithShape="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917" y="13017500"/>
            <a:ext cx="486766" cy="40061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CF2"/>
                </a:solidFill>
                <a:latin typeface="+mn-lt"/>
                <a:ea typeface="+mn-ea"/>
                <a:cs typeface="+mn-cs"/>
                <a:sym typeface="Copperpl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xfrm>
            <a:off x="1905000" y="3898900"/>
            <a:ext cx="20574000" cy="80391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Vintage portrait photo of a young child with a hat smiling"/>
          <p:cNvSpPr>
            <a:spLocks noGrp="1"/>
          </p:cNvSpPr>
          <p:nvPr>
            <p:ph type="pic" sz="quarter" idx="21"/>
          </p:nvPr>
        </p:nvSpPr>
        <p:spPr>
          <a:xfrm>
            <a:off x="15849600" y="3937000"/>
            <a:ext cx="6345534" cy="793321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905000" y="3911600"/>
            <a:ext cx="12839700" cy="8001000"/>
          </a:xfrm>
          <a:prstGeom prst="rect">
            <a:avLst/>
          </a:prstGeom>
        </p:spPr>
        <p:txBody>
          <a:bodyPr/>
          <a:lstStyle>
            <a:lvl1pPr>
              <a:spcBef>
                <a:spcPts val="5300"/>
              </a:spcBef>
              <a:defRPr sz="4600"/>
            </a:lvl1pPr>
            <a:lvl2pPr>
              <a:spcBef>
                <a:spcPts val="5300"/>
              </a:spcBef>
              <a:defRPr sz="4600"/>
            </a:lvl2pPr>
            <a:lvl3pPr>
              <a:spcBef>
                <a:spcPts val="5300"/>
              </a:spcBef>
              <a:defRPr sz="4600"/>
            </a:lvl3pPr>
            <a:lvl4pPr>
              <a:spcBef>
                <a:spcPts val="5300"/>
              </a:spcBef>
              <a:defRPr sz="4600"/>
            </a:lvl4pPr>
            <a:lvl5pPr>
              <a:spcBef>
                <a:spcPts val="5300"/>
              </a:spcBef>
              <a:defRPr sz="4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Vintage photo of a small lake surrounded by trees"/>
          <p:cNvSpPr>
            <a:spLocks noGrp="1"/>
          </p:cNvSpPr>
          <p:nvPr>
            <p:ph type="pic" idx="21"/>
          </p:nvPr>
        </p:nvSpPr>
        <p:spPr>
          <a:xfrm>
            <a:off x="965200" y="1320800"/>
            <a:ext cx="14686310" cy="110490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Vintage portrait photo of a young child with a hat smiling"/>
          <p:cNvSpPr>
            <a:spLocks noGrp="1"/>
          </p:cNvSpPr>
          <p:nvPr>
            <p:ph type="pic" sz="quarter" idx="22"/>
          </p:nvPr>
        </p:nvSpPr>
        <p:spPr>
          <a:xfrm>
            <a:off x="16467394" y="5783858"/>
            <a:ext cx="6680201" cy="82677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Vintage photo of a locomotive"/>
          <p:cNvSpPr>
            <a:spLocks noGrp="1"/>
          </p:cNvSpPr>
          <p:nvPr>
            <p:ph type="pic" sz="quarter" idx="23"/>
          </p:nvPr>
        </p:nvSpPr>
        <p:spPr>
          <a:xfrm>
            <a:off x="16503113" y="1244600"/>
            <a:ext cx="6739524" cy="430957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90400" y="12661900"/>
            <a:ext cx="419100" cy="457200"/>
          </a:xfrm>
          <a:prstGeom prst="rect">
            <a:avLst/>
          </a:prstGeom>
        </p:spPr>
        <p:txBody>
          <a:bodyPr/>
          <a:lstStyle>
            <a:lvl1pPr algn="r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1905000" y="1778000"/>
            <a:ext cx="20574000" cy="1014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905000" y="762000"/>
            <a:ext cx="20574000" cy="2603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100" y="12661900"/>
            <a:ext cx="419100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buClrTx/>
              <a:defRPr sz="2400">
                <a:latin typeface="Cochin"/>
                <a:ea typeface="Cochin"/>
                <a:cs typeface="Cochin"/>
                <a:sym typeface="Coc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800" b="0" i="0" u="none" strike="noStrike" cap="none" spc="0" baseline="0">
          <a:solidFill>
            <a:srgbClr val="6F6A5A"/>
          </a:solidFill>
          <a:uFillTx/>
          <a:latin typeface="+mn-lt"/>
          <a:ea typeface="+mn-ea"/>
          <a:cs typeface="+mn-cs"/>
          <a:sym typeface="Copperplate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800" b="0" i="0" u="none" strike="noStrike" cap="none" spc="0" baseline="0">
          <a:solidFill>
            <a:srgbClr val="6F6A5A"/>
          </a:solidFill>
          <a:uFillTx/>
          <a:latin typeface="+mn-lt"/>
          <a:ea typeface="+mn-ea"/>
          <a:cs typeface="+mn-cs"/>
          <a:sym typeface="Copperplate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800" b="0" i="0" u="none" strike="noStrike" cap="none" spc="0" baseline="0">
          <a:solidFill>
            <a:srgbClr val="6F6A5A"/>
          </a:solidFill>
          <a:uFillTx/>
          <a:latin typeface="+mn-lt"/>
          <a:ea typeface="+mn-ea"/>
          <a:cs typeface="+mn-cs"/>
          <a:sym typeface="Copperplate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800" b="0" i="0" u="none" strike="noStrike" cap="none" spc="0" baseline="0">
          <a:solidFill>
            <a:srgbClr val="6F6A5A"/>
          </a:solidFill>
          <a:uFillTx/>
          <a:latin typeface="+mn-lt"/>
          <a:ea typeface="+mn-ea"/>
          <a:cs typeface="+mn-cs"/>
          <a:sym typeface="Copperplate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800" b="0" i="0" u="none" strike="noStrike" cap="none" spc="0" baseline="0">
          <a:solidFill>
            <a:srgbClr val="6F6A5A"/>
          </a:solidFill>
          <a:uFillTx/>
          <a:latin typeface="+mn-lt"/>
          <a:ea typeface="+mn-ea"/>
          <a:cs typeface="+mn-cs"/>
          <a:sym typeface="Copperplate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800" b="0" i="0" u="none" strike="noStrike" cap="none" spc="0" baseline="0">
          <a:solidFill>
            <a:srgbClr val="6F6A5A"/>
          </a:solidFill>
          <a:uFillTx/>
          <a:latin typeface="+mn-lt"/>
          <a:ea typeface="+mn-ea"/>
          <a:cs typeface="+mn-cs"/>
          <a:sym typeface="Copperplate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800" b="0" i="0" u="none" strike="noStrike" cap="none" spc="0" baseline="0">
          <a:solidFill>
            <a:srgbClr val="6F6A5A"/>
          </a:solidFill>
          <a:uFillTx/>
          <a:latin typeface="+mn-lt"/>
          <a:ea typeface="+mn-ea"/>
          <a:cs typeface="+mn-cs"/>
          <a:sym typeface="Copperplate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800" b="0" i="0" u="none" strike="noStrike" cap="none" spc="0" baseline="0">
          <a:solidFill>
            <a:srgbClr val="6F6A5A"/>
          </a:solidFill>
          <a:uFillTx/>
          <a:latin typeface="+mn-lt"/>
          <a:ea typeface="+mn-ea"/>
          <a:cs typeface="+mn-cs"/>
          <a:sym typeface="Copperplate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800" b="0" i="0" u="none" strike="noStrike" cap="none" spc="0" baseline="0">
          <a:solidFill>
            <a:srgbClr val="6F6A5A"/>
          </a:solidFill>
          <a:uFillTx/>
          <a:latin typeface="+mn-lt"/>
          <a:ea typeface="+mn-ea"/>
          <a:cs typeface="+mn-cs"/>
          <a:sym typeface="Copperplate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A29A85"/>
        </a:buClr>
        <a:buSzPct val="100000"/>
        <a:buFontTx/>
        <a:buChar char="•"/>
        <a:tabLst/>
        <a:defRPr sz="5600" b="0" i="0" u="none" strike="noStrike" cap="none" spc="0" baseline="0">
          <a:solidFill>
            <a:srgbClr val="6F6A5A"/>
          </a:solidFill>
          <a:uFillTx/>
          <a:latin typeface="Baskerville"/>
          <a:ea typeface="Baskerville"/>
          <a:cs typeface="Baskerville"/>
          <a:sym typeface="Baskerville"/>
        </a:defRPr>
      </a:lvl1pPr>
      <a:lvl2pPr marL="1270000" marR="0" indent="-6350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A29A85"/>
        </a:buClr>
        <a:buSzPct val="100000"/>
        <a:buFontTx/>
        <a:buChar char="•"/>
        <a:tabLst/>
        <a:defRPr sz="5600" b="0" i="0" u="none" strike="noStrike" cap="none" spc="0" baseline="0">
          <a:solidFill>
            <a:srgbClr val="6F6A5A"/>
          </a:solidFill>
          <a:uFillTx/>
          <a:latin typeface="Baskerville"/>
          <a:ea typeface="Baskerville"/>
          <a:cs typeface="Baskerville"/>
          <a:sym typeface="Baskerville"/>
        </a:defRPr>
      </a:lvl2pPr>
      <a:lvl3pPr marL="1905000" marR="0" indent="-6350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A29A85"/>
        </a:buClr>
        <a:buSzPct val="100000"/>
        <a:buFontTx/>
        <a:buChar char="•"/>
        <a:tabLst/>
        <a:defRPr sz="5600" b="0" i="0" u="none" strike="noStrike" cap="none" spc="0" baseline="0">
          <a:solidFill>
            <a:srgbClr val="6F6A5A"/>
          </a:solidFill>
          <a:uFillTx/>
          <a:latin typeface="Baskerville"/>
          <a:ea typeface="Baskerville"/>
          <a:cs typeface="Baskerville"/>
          <a:sym typeface="Baskerville"/>
        </a:defRPr>
      </a:lvl3pPr>
      <a:lvl4pPr marL="2540000" marR="0" indent="-6350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A29A85"/>
        </a:buClr>
        <a:buSzPct val="100000"/>
        <a:buFontTx/>
        <a:buChar char="•"/>
        <a:tabLst/>
        <a:defRPr sz="5600" b="0" i="0" u="none" strike="noStrike" cap="none" spc="0" baseline="0">
          <a:solidFill>
            <a:srgbClr val="6F6A5A"/>
          </a:solidFill>
          <a:uFillTx/>
          <a:latin typeface="Baskerville"/>
          <a:ea typeface="Baskerville"/>
          <a:cs typeface="Baskerville"/>
          <a:sym typeface="Baskerville"/>
        </a:defRPr>
      </a:lvl4pPr>
      <a:lvl5pPr marL="3175000" marR="0" indent="-6350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A29A85"/>
        </a:buClr>
        <a:buSzPct val="100000"/>
        <a:buFontTx/>
        <a:buChar char="•"/>
        <a:tabLst/>
        <a:defRPr sz="5600" b="0" i="0" u="none" strike="noStrike" cap="none" spc="0" baseline="0">
          <a:solidFill>
            <a:srgbClr val="6F6A5A"/>
          </a:solidFill>
          <a:uFillTx/>
          <a:latin typeface="Baskerville"/>
          <a:ea typeface="Baskerville"/>
          <a:cs typeface="Baskerville"/>
          <a:sym typeface="Baskerville"/>
        </a:defRPr>
      </a:lvl5pPr>
      <a:lvl6pPr marL="3810000" marR="0" indent="-6350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A29A85"/>
        </a:buClr>
        <a:buSzPct val="100000"/>
        <a:buFontTx/>
        <a:buChar char="•"/>
        <a:tabLst/>
        <a:defRPr sz="5600" b="0" i="0" u="none" strike="noStrike" cap="none" spc="0" baseline="0">
          <a:solidFill>
            <a:srgbClr val="6F6A5A"/>
          </a:solidFill>
          <a:uFillTx/>
          <a:latin typeface="Baskerville"/>
          <a:ea typeface="Baskerville"/>
          <a:cs typeface="Baskerville"/>
          <a:sym typeface="Baskerville"/>
        </a:defRPr>
      </a:lvl6pPr>
      <a:lvl7pPr marL="4445000" marR="0" indent="-6350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A29A85"/>
        </a:buClr>
        <a:buSzPct val="100000"/>
        <a:buFontTx/>
        <a:buChar char="•"/>
        <a:tabLst/>
        <a:defRPr sz="5600" b="0" i="0" u="none" strike="noStrike" cap="none" spc="0" baseline="0">
          <a:solidFill>
            <a:srgbClr val="6F6A5A"/>
          </a:solidFill>
          <a:uFillTx/>
          <a:latin typeface="Baskerville"/>
          <a:ea typeface="Baskerville"/>
          <a:cs typeface="Baskerville"/>
          <a:sym typeface="Baskerville"/>
        </a:defRPr>
      </a:lvl7pPr>
      <a:lvl8pPr marL="5080000" marR="0" indent="-6350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A29A85"/>
        </a:buClr>
        <a:buSzPct val="100000"/>
        <a:buFontTx/>
        <a:buChar char="•"/>
        <a:tabLst/>
        <a:defRPr sz="5600" b="0" i="0" u="none" strike="noStrike" cap="none" spc="0" baseline="0">
          <a:solidFill>
            <a:srgbClr val="6F6A5A"/>
          </a:solidFill>
          <a:uFillTx/>
          <a:latin typeface="Baskerville"/>
          <a:ea typeface="Baskerville"/>
          <a:cs typeface="Baskerville"/>
          <a:sym typeface="Baskerville"/>
        </a:defRPr>
      </a:lvl8pPr>
      <a:lvl9pPr marL="5715000" marR="0" indent="-635000" algn="l" defTabSz="8255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A29A85"/>
        </a:buClr>
        <a:buSzPct val="100000"/>
        <a:buFontTx/>
        <a:buChar char="•"/>
        <a:tabLst/>
        <a:defRPr sz="5600" b="0" i="0" u="none" strike="noStrike" cap="none" spc="0" baseline="0">
          <a:solidFill>
            <a:srgbClr val="6F6A5A"/>
          </a:solidFill>
          <a:uFillTx/>
          <a:latin typeface="Baskerville"/>
          <a:ea typeface="Baskerville"/>
          <a:cs typeface="Baskerville"/>
          <a:sym typeface="Baskervill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ook Recommendation System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Book Recommendation System</a:t>
            </a:r>
          </a:p>
        </p:txBody>
      </p:sp>
      <p:sp>
        <p:nvSpPr>
          <p:cNvPr id="120" name="Mr. A. T. Atul…"/>
          <p:cNvSpPr txBox="1">
            <a:spLocks noGrp="1"/>
          </p:cNvSpPr>
          <p:nvPr>
            <p:ph type="subTitle" sz="half" idx="1"/>
          </p:nvPr>
        </p:nvSpPr>
        <p:spPr>
          <a:xfrm>
            <a:off x="1905000" y="7531100"/>
            <a:ext cx="20574000" cy="507790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Mr. A. T. Atul</a:t>
            </a:r>
          </a:p>
          <a:p>
            <a:r>
              <a:t>Mr. Shivanand Magnum</a:t>
            </a:r>
          </a:p>
          <a:p>
            <a:r>
              <a:t>Mr. Srinidhi Pranesh Kulkarni</a:t>
            </a:r>
          </a:p>
          <a:p>
            <a:r>
              <a:t>R. Shubham Sanja Mahajan</a:t>
            </a:r>
          </a:p>
          <a:p>
            <a:r>
              <a:t>Ms. R. Sujatha </a:t>
            </a:r>
          </a:p>
          <a:p>
            <a:r>
              <a:t>Mr. Ahmed Firoz Sayed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Most Read Authors of Adul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Most Read Authors of Adult</a:t>
            </a:r>
          </a:p>
        </p:txBody>
      </p:sp>
      <p:pic>
        <p:nvPicPr>
          <p:cNvPr id="156" name="Screenshot 2023-01-20 at 16.52.20.png" descr="Screenshot 2023-01-20 at 16.52.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844" y="4190565"/>
            <a:ext cx="8283545" cy="6529383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tephen King: Dreamcatcher…"/>
          <p:cNvSpPr txBox="1">
            <a:spLocks noGrp="1"/>
          </p:cNvSpPr>
          <p:nvPr>
            <p:ph type="body" sz="half" idx="1"/>
          </p:nvPr>
        </p:nvSpPr>
        <p:spPr>
          <a:xfrm>
            <a:off x="11903632" y="3454756"/>
            <a:ext cx="12839701" cy="8001001"/>
          </a:xfrm>
          <a:prstGeom prst="rect">
            <a:avLst/>
          </a:prstGeom>
        </p:spPr>
        <p:txBody>
          <a:bodyPr/>
          <a:lstStyle/>
          <a:p>
            <a:r>
              <a:t>Stephen King: Dreamcatcher</a:t>
            </a:r>
          </a:p>
          <a:p>
            <a:r>
              <a:t>Nora Roberts: The Villa</a:t>
            </a:r>
          </a:p>
          <a:p>
            <a:r>
              <a:t>John Grisham : A Painted House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Most Read Authors of Seni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84225">
              <a:defRPr sz="10260"/>
            </a:lvl1pPr>
          </a:lstStyle>
          <a:p>
            <a:r>
              <a:t>Most Read Authors of Seniors</a:t>
            </a:r>
          </a:p>
        </p:txBody>
      </p:sp>
      <p:pic>
        <p:nvPicPr>
          <p:cNvPr id="160" name="Screenshot 2023-01-20 at 16.53.04.png" descr="Screenshot 2023-01-20 at 16.53.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973" y="4319864"/>
            <a:ext cx="8178290" cy="7184472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Note Roberts: Carolina Moon…"/>
          <p:cNvSpPr txBox="1">
            <a:spLocks noGrp="1"/>
          </p:cNvSpPr>
          <p:nvPr>
            <p:ph type="body" sz="half" idx="1"/>
          </p:nvPr>
        </p:nvSpPr>
        <p:spPr>
          <a:xfrm>
            <a:off x="12017843" y="3911600"/>
            <a:ext cx="12839701" cy="8001000"/>
          </a:xfrm>
          <a:prstGeom prst="rect">
            <a:avLst/>
          </a:prstGeom>
        </p:spPr>
        <p:txBody>
          <a:bodyPr/>
          <a:lstStyle/>
          <a:p>
            <a:r>
              <a:t>Note Roberts: Carolina Moon</a:t>
            </a:r>
          </a:p>
          <a:p>
            <a:r>
              <a:t>Stephen King: Dream Catcher</a:t>
            </a:r>
          </a:p>
          <a:p>
            <a:r>
              <a:t>James Patterson : When the Wind Blows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Vintage portrait photo of a young child with a hat smiling" descr="Vintage portrait photo of a young child with a hat smilin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/>
          <a:stretch>
            <a:fillRect/>
          </a:stretch>
        </p:blipFill>
        <p:spPr>
          <a:xfrm>
            <a:off x="3337386" y="4599454"/>
            <a:ext cx="17709228" cy="6682729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Highly Rated Book of Childre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59459">
              <a:defRPr sz="9936"/>
            </a:lvl1pPr>
          </a:lstStyle>
          <a:p>
            <a:r>
              <a:t>Highly Rated Book of Children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Vintage portrait photo of a young child with a hat smiling" descr="Vintage portrait photo of a young child with a hat smilin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/>
          <a:stretch>
            <a:fillRect/>
          </a:stretch>
        </p:blipFill>
        <p:spPr>
          <a:xfrm>
            <a:off x="4117379" y="4701931"/>
            <a:ext cx="16149298" cy="6420511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Highly Rated Books of Teenag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34694">
              <a:defRPr sz="9612"/>
            </a:lvl1pPr>
          </a:lstStyle>
          <a:p>
            <a:r>
              <a:t>Highly Rated Books of Teenagers</a:t>
            </a:r>
          </a:p>
        </p:txBody>
      </p:sp>
      <p:sp>
        <p:nvSpPr>
          <p:cNvPr id="168" name="Note : Out of all Age Groups, Teenagers shared more number of Ratings"/>
          <p:cNvSpPr txBox="1"/>
          <p:nvPr/>
        </p:nvSpPr>
        <p:spPr>
          <a:xfrm>
            <a:off x="3515903" y="11846668"/>
            <a:ext cx="17352195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300"/>
              </a:spcBef>
              <a:defRPr sz="4600"/>
            </a:lvl1pPr>
          </a:lstStyle>
          <a:p>
            <a:r>
              <a:t>Note : Out of all Age Groups, Teenagers shared more number of Ratings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Vintage portrait photo of a young child with a hat smiling" descr="Vintage portrait photo of a young child with a hat smilin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/>
          <a:stretch>
            <a:fillRect/>
          </a:stretch>
        </p:blipFill>
        <p:spPr>
          <a:xfrm>
            <a:off x="4413845" y="4095828"/>
            <a:ext cx="15556237" cy="7632461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Highly Rated Books of Adul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10368"/>
            </a:lvl1pPr>
          </a:lstStyle>
          <a:p>
            <a:r>
              <a:t>Highly Rated Books of Adults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Vintage portrait photo of a young child with a hat smiling" descr="Vintage portrait photo of a young child with a hat smilin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/>
          <a:stretch>
            <a:fillRect/>
          </a:stretch>
        </p:blipFill>
        <p:spPr>
          <a:xfrm>
            <a:off x="5045973" y="4291252"/>
            <a:ext cx="14292225" cy="7241759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Highly Rated Book of Seni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00735">
              <a:defRPr sz="10476"/>
            </a:lvl1pPr>
          </a:lstStyle>
          <a:p>
            <a:r>
              <a:t>Highly Rated Book of Seniors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op 10 Countr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Top 10 Countries</a:t>
            </a:r>
          </a:p>
        </p:txBody>
      </p:sp>
      <p:sp>
        <p:nvSpPr>
          <p:cNvPr id="177" name="USA…"/>
          <p:cNvSpPr txBox="1">
            <a:spLocks noGrp="1"/>
          </p:cNvSpPr>
          <p:nvPr>
            <p:ph type="body" sz="quarter" idx="1"/>
          </p:nvPr>
        </p:nvSpPr>
        <p:spPr>
          <a:xfrm>
            <a:off x="1905000" y="3911600"/>
            <a:ext cx="3424837" cy="7836728"/>
          </a:xfrm>
          <a:prstGeom prst="rect">
            <a:avLst/>
          </a:prstGeom>
        </p:spPr>
        <p:txBody>
          <a:bodyPr/>
          <a:lstStyle/>
          <a:p>
            <a:r>
              <a:t>USA</a:t>
            </a:r>
          </a:p>
          <a:p>
            <a:r>
              <a:t>Canada</a:t>
            </a:r>
          </a:p>
          <a:p>
            <a:r>
              <a:t>UK</a:t>
            </a:r>
          </a:p>
          <a:p>
            <a:r>
              <a:t>Germany</a:t>
            </a:r>
          </a:p>
          <a:p>
            <a:r>
              <a:t>Australia</a:t>
            </a:r>
          </a:p>
        </p:txBody>
      </p:sp>
      <p:sp>
        <p:nvSpPr>
          <p:cNvPr id="178" name="Spain…"/>
          <p:cNvSpPr txBox="1"/>
          <p:nvPr/>
        </p:nvSpPr>
        <p:spPr>
          <a:xfrm>
            <a:off x="5658192" y="3993736"/>
            <a:ext cx="4252203" cy="7836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635000" indent="-635000" algn="l">
              <a:spcBef>
                <a:spcPts val="5300"/>
              </a:spcBef>
              <a:buSzPct val="100000"/>
              <a:buChar char="•"/>
              <a:defRPr sz="4600"/>
            </a:pPr>
            <a:r>
              <a:t>Spain</a:t>
            </a:r>
          </a:p>
          <a:p>
            <a:pPr marL="635000" indent="-635000" algn="l">
              <a:spcBef>
                <a:spcPts val="5300"/>
              </a:spcBef>
              <a:buSzPct val="100000"/>
              <a:buChar char="•"/>
              <a:defRPr sz="4600"/>
            </a:pPr>
            <a:r>
              <a:t>France</a:t>
            </a:r>
          </a:p>
          <a:p>
            <a:pPr marL="635000" indent="-635000" algn="l">
              <a:spcBef>
                <a:spcPts val="5300"/>
              </a:spcBef>
              <a:buSzPct val="100000"/>
              <a:buChar char="•"/>
              <a:defRPr sz="4600"/>
            </a:pPr>
            <a:r>
              <a:t>Portugal</a:t>
            </a:r>
          </a:p>
          <a:p>
            <a:pPr marL="635000" indent="-635000" algn="l">
              <a:spcBef>
                <a:spcPts val="5300"/>
              </a:spcBef>
              <a:buSzPct val="100000"/>
              <a:buChar char="•"/>
              <a:defRPr sz="4600"/>
            </a:pPr>
            <a:r>
              <a:t>New Zealand</a:t>
            </a:r>
          </a:p>
          <a:p>
            <a:pPr marL="635000" indent="-635000" algn="l">
              <a:spcBef>
                <a:spcPts val="5300"/>
              </a:spcBef>
              <a:buSzPct val="100000"/>
              <a:buChar char="•"/>
              <a:defRPr sz="4600"/>
            </a:pPr>
            <a:r>
              <a:t>Malaysia</a:t>
            </a:r>
          </a:p>
        </p:txBody>
      </p:sp>
      <p:pic>
        <p:nvPicPr>
          <p:cNvPr id="179" name="Screenshot 2023-01-20 at 17.51.59.png" descr="Screenshot 2023-01-20 at 17.51.59.png"/>
          <p:cNvPicPr>
            <a:picLocks noChangeAspect="1"/>
          </p:cNvPicPr>
          <p:nvPr/>
        </p:nvPicPr>
        <p:blipFill>
          <a:blip r:embed="rId2"/>
          <a:srcRect l="1930" t="1930" r="1930" b="1930"/>
          <a:stretch>
            <a:fillRect/>
          </a:stretch>
        </p:blipFill>
        <p:spPr>
          <a:xfrm>
            <a:off x="10760361" y="4304406"/>
            <a:ext cx="12384194" cy="70511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Most Popular Books in US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Most Popular Books in USA</a:t>
            </a:r>
          </a:p>
        </p:txBody>
      </p:sp>
      <p:sp>
        <p:nvSpPr>
          <p:cNvPr id="182" name="Wild Animus…"/>
          <p:cNvSpPr txBox="1">
            <a:spLocks noGrp="1"/>
          </p:cNvSpPr>
          <p:nvPr>
            <p:ph type="body" sz="quarter" idx="1"/>
          </p:nvPr>
        </p:nvSpPr>
        <p:spPr>
          <a:xfrm>
            <a:off x="1905000" y="3911600"/>
            <a:ext cx="7832646" cy="8001000"/>
          </a:xfrm>
          <a:prstGeom prst="rect">
            <a:avLst/>
          </a:prstGeom>
        </p:spPr>
        <p:txBody>
          <a:bodyPr/>
          <a:lstStyle/>
          <a:p>
            <a:r>
              <a:t>Wild Animus</a:t>
            </a:r>
          </a:p>
          <a:p>
            <a:r>
              <a:t>The Lovely Bones : A Novel</a:t>
            </a:r>
          </a:p>
          <a:p>
            <a:r>
              <a:t>The Da Vinci Code</a:t>
            </a:r>
          </a:p>
          <a:p>
            <a:r>
              <a:t>A Painted House</a:t>
            </a:r>
          </a:p>
          <a:p>
            <a:r>
              <a:t>The Secret Life of Bees</a:t>
            </a:r>
          </a:p>
        </p:txBody>
      </p:sp>
      <p:pic>
        <p:nvPicPr>
          <p:cNvPr id="183" name="cyberscooty-usa_map_and_flag.png" descr="cyberscooty-usa_map_and_fla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082" y="2528635"/>
            <a:ext cx="10766929" cy="107669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Most Popular Books in Cana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84225">
              <a:defRPr sz="10260"/>
            </a:lvl1pPr>
          </a:lstStyle>
          <a:p>
            <a:r>
              <a:t>Most Popular Books in Canada</a:t>
            </a:r>
          </a:p>
        </p:txBody>
      </p:sp>
      <p:sp>
        <p:nvSpPr>
          <p:cNvPr id="186" name="Wild Animus…"/>
          <p:cNvSpPr txBox="1">
            <a:spLocks noGrp="1"/>
          </p:cNvSpPr>
          <p:nvPr>
            <p:ph type="body" sz="half" idx="1"/>
          </p:nvPr>
        </p:nvSpPr>
        <p:spPr>
          <a:xfrm>
            <a:off x="1911350" y="3911600"/>
            <a:ext cx="8560976" cy="8001000"/>
          </a:xfrm>
          <a:prstGeom prst="rect">
            <a:avLst/>
          </a:prstGeom>
        </p:spPr>
        <p:txBody>
          <a:bodyPr/>
          <a:lstStyle/>
          <a:p>
            <a:r>
              <a:t>Wild Animus</a:t>
            </a:r>
          </a:p>
          <a:p>
            <a:r>
              <a:t>The Lovely Bones : A Novel</a:t>
            </a:r>
          </a:p>
          <a:p>
            <a:r>
              <a:t>The Pelican Brief</a:t>
            </a:r>
          </a:p>
          <a:p>
            <a:r>
              <a:t>She’s Come Undone</a:t>
            </a:r>
          </a:p>
          <a:p>
            <a:r>
              <a:t>The Summons</a:t>
            </a:r>
          </a:p>
        </p:txBody>
      </p:sp>
      <p:pic>
        <p:nvPicPr>
          <p:cNvPr id="187" name="Canada_flag_map.svg.png" descr="Canada_flag_map.sv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1815" y="2857500"/>
            <a:ext cx="9459516" cy="8001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UK.png" descr="UK.pn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/>
          <a:stretch>
            <a:fillRect/>
          </a:stretch>
        </p:blipFill>
        <p:spPr>
          <a:xfrm>
            <a:off x="13051046" y="2605429"/>
            <a:ext cx="7201628" cy="10613398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Most Popular Books in U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Most Popular Books in UK</a:t>
            </a:r>
          </a:p>
        </p:txBody>
      </p:sp>
      <p:sp>
        <p:nvSpPr>
          <p:cNvPr id="191" name="Wild Animus…"/>
          <p:cNvSpPr txBox="1">
            <a:spLocks noGrp="1"/>
          </p:cNvSpPr>
          <p:nvPr>
            <p:ph type="body" sz="quarter" idx="1"/>
          </p:nvPr>
        </p:nvSpPr>
        <p:spPr>
          <a:xfrm>
            <a:off x="1905000" y="3911600"/>
            <a:ext cx="7440645" cy="8001000"/>
          </a:xfrm>
          <a:prstGeom prst="rect">
            <a:avLst/>
          </a:prstGeom>
        </p:spPr>
        <p:txBody>
          <a:bodyPr/>
          <a:lstStyle/>
          <a:p>
            <a:r>
              <a:t>Wild Animus</a:t>
            </a:r>
          </a:p>
          <a:p>
            <a:r>
              <a:t>Bridget Jone’s Diary</a:t>
            </a:r>
          </a:p>
          <a:p>
            <a:r>
              <a:t>Chocolat</a:t>
            </a:r>
          </a:p>
          <a:p>
            <a:r>
              <a:t>Memoirs of a Geisha UK</a:t>
            </a:r>
          </a:p>
          <a:p>
            <a:r>
              <a:t>Dead Famous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creenshot 2023-01-20 at 16.01.22.png" descr="Screenshot 2023-01-20 at 16.01.22.pn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/>
          <a:stretch>
            <a:fillRect/>
          </a:stretch>
        </p:blipFill>
        <p:spPr>
          <a:xfrm>
            <a:off x="10315308" y="4391281"/>
            <a:ext cx="12056070" cy="7016238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Classification of Age Grou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17244">
              <a:defRPr sz="10692"/>
            </a:lvl1pPr>
          </a:lstStyle>
          <a:p>
            <a:r>
              <a:t>Classification of Age Groups</a:t>
            </a:r>
          </a:p>
        </p:txBody>
      </p:sp>
      <p:sp>
        <p:nvSpPr>
          <p:cNvPr id="124" name="Children : 1 - 12…"/>
          <p:cNvSpPr txBox="1">
            <a:spLocks noGrp="1"/>
          </p:cNvSpPr>
          <p:nvPr>
            <p:ph type="body" sz="quarter" idx="1"/>
          </p:nvPr>
        </p:nvSpPr>
        <p:spPr>
          <a:xfrm>
            <a:off x="1905000" y="3911600"/>
            <a:ext cx="7472892" cy="8001000"/>
          </a:xfrm>
          <a:prstGeom prst="rect">
            <a:avLst/>
          </a:prstGeom>
        </p:spPr>
        <p:txBody>
          <a:bodyPr/>
          <a:lstStyle/>
          <a:p>
            <a:r>
              <a:t>Children : 1 - 12</a:t>
            </a:r>
          </a:p>
          <a:p>
            <a:r>
              <a:t>Teenager : 13 - 19</a:t>
            </a:r>
          </a:p>
          <a:p>
            <a:r>
              <a:t>Adults : 20 - 60</a:t>
            </a:r>
          </a:p>
          <a:p>
            <a:r>
              <a:t>Seniors : 60 +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Most Popular Books in German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51205">
              <a:defRPr sz="9828"/>
            </a:lvl1pPr>
          </a:lstStyle>
          <a:p>
            <a:r>
              <a:t>Most Popular Books in Germany</a:t>
            </a:r>
          </a:p>
        </p:txBody>
      </p:sp>
      <p:sp>
        <p:nvSpPr>
          <p:cNvPr id="194" name="Wild Animus…"/>
          <p:cNvSpPr txBox="1">
            <a:spLocks noGrp="1"/>
          </p:cNvSpPr>
          <p:nvPr>
            <p:ph type="body" sz="quarter" idx="1"/>
          </p:nvPr>
        </p:nvSpPr>
        <p:spPr>
          <a:xfrm>
            <a:off x="1905000" y="3911600"/>
            <a:ext cx="7092563" cy="8001000"/>
          </a:xfrm>
          <a:prstGeom prst="rect">
            <a:avLst/>
          </a:prstGeom>
        </p:spPr>
        <p:txBody>
          <a:bodyPr/>
          <a:lstStyle/>
          <a:p>
            <a:r>
              <a:t>Wild Animus</a:t>
            </a:r>
          </a:p>
          <a:p>
            <a:r>
              <a:t>Russendisko</a:t>
            </a:r>
          </a:p>
          <a:p>
            <a:r>
              <a:t>Stupid White Maen</a:t>
            </a:r>
          </a:p>
          <a:p>
            <a:r>
              <a:t>Illuminati</a:t>
            </a:r>
          </a:p>
          <a:p>
            <a:r>
              <a:t>Der Vorleser</a:t>
            </a:r>
          </a:p>
        </p:txBody>
      </p:sp>
      <p:pic>
        <p:nvPicPr>
          <p:cNvPr id="195" name="1200px-Flag_map_of_Germany.svg.png" descr="1200px-Flag_map_of_Germany.sv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2892" y="2963072"/>
            <a:ext cx="7313836" cy="98980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Most Popular Books in Australi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34694">
              <a:defRPr sz="9612"/>
            </a:lvl1pPr>
          </a:lstStyle>
          <a:p>
            <a:r>
              <a:t>Most Popular Books in Australia</a:t>
            </a:r>
          </a:p>
        </p:txBody>
      </p:sp>
      <p:sp>
        <p:nvSpPr>
          <p:cNvPr id="198" name="Wild Animus…"/>
          <p:cNvSpPr txBox="1">
            <a:spLocks noGrp="1"/>
          </p:cNvSpPr>
          <p:nvPr>
            <p:ph type="body" sz="half" idx="1"/>
          </p:nvPr>
        </p:nvSpPr>
        <p:spPr>
          <a:xfrm>
            <a:off x="1905000" y="3911600"/>
            <a:ext cx="8421030" cy="8001000"/>
          </a:xfrm>
          <a:prstGeom prst="rect">
            <a:avLst/>
          </a:prstGeom>
        </p:spPr>
        <p:txBody>
          <a:bodyPr/>
          <a:lstStyle/>
          <a:p>
            <a:r>
              <a:t>Wild Animus</a:t>
            </a:r>
          </a:p>
          <a:p>
            <a:r>
              <a:t>Memoirs of a Geisha UK</a:t>
            </a:r>
          </a:p>
          <a:p>
            <a:r>
              <a:t>Chocolat</a:t>
            </a:r>
          </a:p>
          <a:p>
            <a:r>
              <a:t>Bridget Jone’s Diary</a:t>
            </a:r>
          </a:p>
          <a:p>
            <a:r>
              <a:t>The Lovely Bones : A Novel</a:t>
            </a:r>
          </a:p>
        </p:txBody>
      </p:sp>
      <p:pic>
        <p:nvPicPr>
          <p:cNvPr id="199" name="Flag-map_of_Australia.svg.png" descr="Flag-map_of_Australia.svg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531933" y="3554610"/>
            <a:ext cx="9340335" cy="87148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Algorithms"/>
          <p:cNvSpPr txBox="1">
            <a:spLocks noGrp="1"/>
          </p:cNvSpPr>
          <p:nvPr>
            <p:ph type="title"/>
          </p:nvPr>
        </p:nvSpPr>
        <p:spPr>
          <a:xfrm>
            <a:off x="1587759" y="2124270"/>
            <a:ext cx="20574000" cy="2603500"/>
          </a:xfrm>
          <a:prstGeom prst="rect">
            <a:avLst/>
          </a:prstGeom>
        </p:spPr>
        <p:txBody>
          <a:bodyPr/>
          <a:lstStyle/>
          <a:p>
            <a:r>
              <a:rPr lang="en-IN" dirty="0"/>
              <a:t>Models </a:t>
            </a:r>
            <a:endParaRPr dirty="0"/>
          </a:p>
        </p:txBody>
      </p:sp>
      <p:sp>
        <p:nvSpPr>
          <p:cNvPr id="202" name="Cosine Similariti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dirty="0"/>
              <a:t>Popularity based approach </a:t>
            </a:r>
            <a:endParaRPr dirty="0"/>
          </a:p>
          <a:p>
            <a:r>
              <a:rPr lang="en-IN" dirty="0"/>
              <a:t>Item-Item based collaborative filtering</a:t>
            </a:r>
          </a:p>
          <a:p>
            <a:r>
              <a:rPr lang="en-IN" dirty="0"/>
              <a:t>User based collaborative </a:t>
            </a:r>
            <a:endParaRPr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B2E992-5E47-06D3-3F2D-232732E5D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894" y="5299788"/>
            <a:ext cx="18818167" cy="6941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CA6928-638F-3BFB-195A-8146EED5555D}"/>
              </a:ext>
            </a:extLst>
          </p:cNvPr>
          <p:cNvSpPr txBox="1"/>
          <p:nvPr/>
        </p:nvSpPr>
        <p:spPr>
          <a:xfrm flipH="1">
            <a:off x="6176865" y="2658608"/>
            <a:ext cx="11364686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9A85"/>
              </a:buClr>
              <a:buSzTx/>
              <a:buFontTx/>
              <a:buNone/>
              <a:tabLst/>
            </a:pPr>
            <a:r>
              <a:rPr lang="en-IN" sz="8800" dirty="0"/>
              <a:t>Item based model</a:t>
            </a:r>
            <a:endParaRPr kumimoji="0" lang="en-IN" sz="8800" b="0" i="0" u="none" strike="noStrike" cap="none" spc="0" normalizeH="0" baseline="0" dirty="0">
              <a:ln>
                <a:noFill/>
              </a:ln>
              <a:solidFill>
                <a:srgbClr val="6F6A5A"/>
              </a:solidFill>
              <a:effectLst/>
              <a:uFillTx/>
              <a:latin typeface="Baskerville"/>
              <a:ea typeface="Baskerville"/>
              <a:cs typeface="Baskerville"/>
              <a:sym typeface="Baskerville"/>
            </a:endParaRPr>
          </a:p>
        </p:txBody>
      </p:sp>
    </p:spTree>
    <p:extLst>
      <p:ext uri="{BB962C8B-B14F-4D97-AF65-F5344CB8AC3E}">
        <p14:creationId xmlns:p14="http://schemas.microsoft.com/office/powerpoint/2010/main" val="225895440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77702-D9D7-3C89-F78C-AEE733FC7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User based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80AB22-DD23-81DC-0D3E-368F9E27E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938" y="3365500"/>
            <a:ext cx="18199470" cy="907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3513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12B8F-29DC-B3A5-439B-D24A58B0D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081" y="1601755"/>
            <a:ext cx="20574000" cy="2603500"/>
          </a:xfrm>
        </p:spPr>
        <p:txBody>
          <a:bodyPr/>
          <a:lstStyle/>
          <a:p>
            <a:r>
              <a:rPr lang="en-IN" dirty="0"/>
              <a:t>Evaluation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35697D-8C22-EEE9-951C-2A3862D559F0}"/>
              </a:ext>
            </a:extLst>
          </p:cNvPr>
          <p:cNvSpPr txBox="1"/>
          <p:nvPr/>
        </p:nvSpPr>
        <p:spPr>
          <a:xfrm>
            <a:off x="1905000" y="4970304"/>
            <a:ext cx="17508905" cy="18876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143000" marR="0" indent="-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9A85"/>
              </a:buClr>
              <a:buSzTx/>
              <a:buFontTx/>
              <a:buAutoNum type="arabicPeriod"/>
              <a:tabLst/>
            </a:pPr>
            <a:r>
              <a:rPr kumimoji="0" lang="en-IN" sz="5800" b="0" i="0" u="none" strike="noStrike" cap="none" spc="0" normalizeH="0" baseline="0" dirty="0">
                <a:ln>
                  <a:noFill/>
                </a:ln>
                <a:solidFill>
                  <a:srgbClr val="6F6A5A"/>
                </a:solidFill>
                <a:effectLst/>
                <a:uFillTx/>
                <a:latin typeface="Baskerville"/>
                <a:ea typeface="Baskerville"/>
                <a:cs typeface="Baskerville"/>
                <a:sym typeface="Baskerville"/>
              </a:rPr>
              <a:t>Out of 50 books our mo</a:t>
            </a:r>
            <a:r>
              <a:rPr lang="en-IN" dirty="0"/>
              <a:t>del predicted 34 already read</a:t>
            </a:r>
          </a:p>
          <a:p>
            <a:pPr marR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9A85"/>
              </a:buClr>
              <a:buSzTx/>
              <a:tabLst/>
            </a:pPr>
            <a:r>
              <a:rPr kumimoji="0" lang="en-IN" sz="5800" b="0" i="0" u="none" strike="noStrike" cap="none" spc="0" normalizeH="0" baseline="0" dirty="0">
                <a:ln>
                  <a:noFill/>
                </a:ln>
                <a:solidFill>
                  <a:srgbClr val="6F6A5A"/>
                </a:solidFill>
                <a:effectLst/>
                <a:uFillTx/>
                <a:latin typeface="Baskerville"/>
                <a:ea typeface="Baskerville"/>
                <a:cs typeface="Baskerville"/>
                <a:sym typeface="Baskerville"/>
              </a:rPr>
              <a:t>By the entered user id’s which is giving 68% accuracy.</a:t>
            </a:r>
          </a:p>
        </p:txBody>
      </p:sp>
    </p:spTree>
    <p:extLst>
      <p:ext uri="{BB962C8B-B14F-4D97-AF65-F5344CB8AC3E}">
        <p14:creationId xmlns:p14="http://schemas.microsoft.com/office/powerpoint/2010/main" val="117895049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F3119-F567-A3D4-CA58-33FF9D51F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045" y="4179978"/>
            <a:ext cx="15240000" cy="74485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93AA72-6A18-B95E-A8FB-BC8A95285370}"/>
              </a:ext>
            </a:extLst>
          </p:cNvPr>
          <p:cNvSpPr txBox="1"/>
          <p:nvPr/>
        </p:nvSpPr>
        <p:spPr>
          <a:xfrm>
            <a:off x="3638939" y="1399730"/>
            <a:ext cx="15414171" cy="27802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Using Popularity Based Approach to display top 50 books from the Dataset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9A85"/>
              </a:buClr>
              <a:buSzTx/>
              <a:buFontTx/>
              <a:buNone/>
              <a:tabLst/>
            </a:pPr>
            <a:endParaRPr kumimoji="0" lang="en-IN" sz="5800" b="0" i="0" u="none" strike="noStrike" cap="none" spc="0" normalizeH="0" baseline="0" dirty="0">
              <a:ln>
                <a:noFill/>
              </a:ln>
              <a:solidFill>
                <a:srgbClr val="6F6A5A"/>
              </a:solidFill>
              <a:effectLst/>
              <a:uFillTx/>
              <a:latin typeface="Baskerville"/>
              <a:ea typeface="Baskerville"/>
              <a:cs typeface="Baskerville"/>
              <a:sym typeface="Baskerville"/>
            </a:endParaRPr>
          </a:p>
        </p:txBody>
      </p:sp>
    </p:spTree>
    <p:extLst>
      <p:ext uri="{BB962C8B-B14F-4D97-AF65-F5344CB8AC3E}">
        <p14:creationId xmlns:p14="http://schemas.microsoft.com/office/powerpoint/2010/main" val="205725558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5F59B5-21F0-1D49-9203-4C298A9F7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711" y="4067308"/>
            <a:ext cx="15240000" cy="7505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FB8401-3BCC-64C2-EDF3-6416C422523B}"/>
              </a:ext>
            </a:extLst>
          </p:cNvPr>
          <p:cNvSpPr txBox="1"/>
          <p:nvPr/>
        </p:nvSpPr>
        <p:spPr>
          <a:xfrm flipH="1">
            <a:off x="4814597" y="1863073"/>
            <a:ext cx="16309910" cy="995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IN" b="1" i="0" dirty="0">
                <a:solidFill>
                  <a:srgbClr val="000000"/>
                </a:solidFill>
                <a:effectLst/>
                <a:latin typeface="Helvetica Neue"/>
              </a:rPr>
              <a:t>Item-Item Based Collaborative Filtering</a:t>
            </a:r>
          </a:p>
        </p:txBody>
      </p:sp>
    </p:spTree>
    <p:extLst>
      <p:ext uri="{BB962C8B-B14F-4D97-AF65-F5344CB8AC3E}">
        <p14:creationId xmlns:p14="http://schemas.microsoft.com/office/powerpoint/2010/main" val="180687597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9F36B2-73AC-CB67-352C-6D3B4FF05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138487"/>
            <a:ext cx="15240000" cy="743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5901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47D686-9E53-CF74-DCD4-9319F5DA4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786215"/>
            <a:ext cx="15240000" cy="7353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009BF3-F9EE-EC21-0C47-4363B62F011B}"/>
              </a:ext>
            </a:extLst>
          </p:cNvPr>
          <p:cNvSpPr txBox="1"/>
          <p:nvPr/>
        </p:nvSpPr>
        <p:spPr>
          <a:xfrm>
            <a:off x="4571999" y="2105937"/>
            <a:ext cx="15239999" cy="22262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9A85"/>
              </a:buClr>
              <a:buSzTx/>
              <a:buFontTx/>
              <a:buNone/>
              <a:tabLst/>
            </a:pPr>
            <a:r>
              <a:rPr lang="en-IN" sz="8000" b="0" i="0" dirty="0">
                <a:solidFill>
                  <a:srgbClr val="000000"/>
                </a:solidFill>
                <a:effectLst/>
                <a:latin typeface="Helvetica Neue"/>
              </a:rPr>
              <a:t>User-Based collaborative</a:t>
            </a:r>
            <a:br>
              <a:rPr lang="en-IN" dirty="0"/>
            </a:br>
            <a:endParaRPr kumimoji="0" lang="en-IN" sz="5800" b="0" i="0" u="none" strike="noStrike" cap="none" spc="0" normalizeH="0" baseline="0" dirty="0">
              <a:ln>
                <a:noFill/>
              </a:ln>
              <a:solidFill>
                <a:srgbClr val="6F6A5A"/>
              </a:solidFill>
              <a:effectLst/>
              <a:uFillTx/>
              <a:latin typeface="Baskerville"/>
              <a:ea typeface="Baskerville"/>
              <a:cs typeface="Baskerville"/>
              <a:sym typeface="Baskerville"/>
            </a:endParaRPr>
          </a:p>
        </p:txBody>
      </p:sp>
    </p:spTree>
    <p:extLst>
      <p:ext uri="{BB962C8B-B14F-4D97-AF65-F5344CB8AC3E}">
        <p14:creationId xmlns:p14="http://schemas.microsoft.com/office/powerpoint/2010/main" val="134168717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WhatsApp Image 2023-01-19 at 1.04.34 PM.jpeg" descr="WhatsApp Image 2023-01-19 at 1.04.34 PM.jpe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/>
          <a:stretch>
            <a:fillRect/>
          </a:stretch>
        </p:blipFill>
        <p:spPr>
          <a:xfrm>
            <a:off x="10461731" y="4109672"/>
            <a:ext cx="12109516" cy="7604715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Average Age of Read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Average Age of Readers</a:t>
            </a:r>
          </a:p>
        </p:txBody>
      </p:sp>
      <p:sp>
        <p:nvSpPr>
          <p:cNvPr id="128" name="31 is the Average Age of Readers in the top 10 Countries…"/>
          <p:cNvSpPr txBox="1">
            <a:spLocks noGrp="1"/>
          </p:cNvSpPr>
          <p:nvPr>
            <p:ph type="body" sz="quarter" idx="1"/>
          </p:nvPr>
        </p:nvSpPr>
        <p:spPr>
          <a:xfrm>
            <a:off x="1905000" y="3911600"/>
            <a:ext cx="7069159" cy="8001000"/>
          </a:xfrm>
          <a:prstGeom prst="rect">
            <a:avLst/>
          </a:prstGeom>
        </p:spPr>
        <p:txBody>
          <a:bodyPr/>
          <a:lstStyle/>
          <a:p>
            <a:r>
              <a:t>31 is the Average Age of Readers in the top 10 Countries</a:t>
            </a:r>
          </a:p>
          <a:p>
            <a:r>
              <a:t>34 is the Overall Average Age of the Readers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C935AF-FDED-6BBE-57F8-EE84072D3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124200"/>
            <a:ext cx="15240000" cy="74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040634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16C32B-9159-62E8-6511-44C62389A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09925"/>
            <a:ext cx="15240000" cy="729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114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hank You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 You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Most Read Books Among the Age Grou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34694">
              <a:defRPr sz="9612"/>
            </a:lvl1pPr>
          </a:lstStyle>
          <a:p>
            <a:r>
              <a:t>Most Read Books Among the Age Groups</a:t>
            </a:r>
          </a:p>
        </p:txBody>
      </p:sp>
      <p:pic>
        <p:nvPicPr>
          <p:cNvPr id="131" name="Screenshot 2023-01-20 at 16.42.20.png" descr="Screenshot 2023-01-20 at 16.42.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333" y="3244704"/>
            <a:ext cx="10727599" cy="40325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Screenshot 2023-01-20 at 16.42.40.png" descr="Screenshot 2023-01-20 at 16.42.4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824" y="7880455"/>
            <a:ext cx="9636910" cy="5200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Screenshot 2023-01-20 at 16.43.09.png" descr="Screenshot 2023-01-20 at 16.43.0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1666" y="4089400"/>
            <a:ext cx="10479664" cy="553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creenshot 2023-01-20 at 16.43.40.png" descr="Screenshot 2023-01-20 at 16.43.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916" y="4106324"/>
            <a:ext cx="21224168" cy="5503352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Most read Books Among Children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734694">
              <a:defRPr sz="9612"/>
            </a:lvl1pPr>
          </a:lstStyle>
          <a:p>
            <a:r>
              <a:t>Most read Books Among Children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Age Group and their Rating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 Group and their Ratings</a:t>
            </a:r>
          </a:p>
        </p:txBody>
      </p:sp>
      <p:pic>
        <p:nvPicPr>
          <p:cNvPr id="139" name="Screenshot 2023-01-20 at 16.44.43.png" descr="Screenshot 2023-01-20 at 16.44.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33" y="3204406"/>
            <a:ext cx="7029205" cy="47205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Screenshot 2023-01-20 at 16.45.01.png" descr="Screenshot 2023-01-20 at 16.45.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141" y="5509093"/>
            <a:ext cx="7460069" cy="51927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Screenshot 2023-01-20 at 16.45.13.png" descr="Screenshot 2023-01-20 at 16.45.1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6613" y="8196384"/>
            <a:ext cx="6615979" cy="44750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Age Group and their Rating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 Group and their Ratings</a:t>
            </a:r>
          </a:p>
        </p:txBody>
      </p:sp>
      <p:pic>
        <p:nvPicPr>
          <p:cNvPr id="144" name="Screenshot 2023-01-20 at 16.45.34.png" descr="Screenshot 2023-01-20 at 16.45.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457" y="4461236"/>
            <a:ext cx="10092849" cy="6901728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toria Del Cinema Italiano…"/>
          <p:cNvSpPr txBox="1">
            <a:spLocks noGrp="1"/>
          </p:cNvSpPr>
          <p:nvPr>
            <p:ph type="body" sz="half" idx="1"/>
          </p:nvPr>
        </p:nvSpPr>
        <p:spPr>
          <a:xfrm>
            <a:off x="13873768" y="3711731"/>
            <a:ext cx="12839701" cy="8001001"/>
          </a:xfrm>
          <a:prstGeom prst="rect">
            <a:avLst/>
          </a:prstGeom>
        </p:spPr>
        <p:txBody>
          <a:bodyPr/>
          <a:lstStyle/>
          <a:p>
            <a:r>
              <a:t>Storia Del Cinema Italiano</a:t>
            </a:r>
          </a:p>
          <a:p>
            <a:r>
              <a:t>The Best American Short Stories</a:t>
            </a:r>
          </a:p>
          <a:p>
            <a:r>
              <a:t>The Encounter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Most Read Authors of Childre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51205">
              <a:defRPr sz="9828"/>
            </a:lvl1pPr>
          </a:lstStyle>
          <a:p>
            <a:r>
              <a:t>Most Read Authors of Children</a:t>
            </a:r>
          </a:p>
        </p:txBody>
      </p:sp>
      <p:pic>
        <p:nvPicPr>
          <p:cNvPr id="148" name="Screenshot 2023-01-20 at 16.53.25.png" descr="Screenshot 2023-01-20 at 16.53.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392" y="3736285"/>
            <a:ext cx="8287921" cy="7323733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Ann M. Martin : Karen’s Little Sister…"/>
          <p:cNvSpPr txBox="1">
            <a:spLocks noGrp="1"/>
          </p:cNvSpPr>
          <p:nvPr>
            <p:ph type="body" sz="half" idx="1"/>
          </p:nvPr>
        </p:nvSpPr>
        <p:spPr>
          <a:xfrm>
            <a:off x="10499360" y="3911600"/>
            <a:ext cx="12839701" cy="8001000"/>
          </a:xfrm>
          <a:prstGeom prst="rect">
            <a:avLst/>
          </a:prstGeom>
        </p:spPr>
        <p:txBody>
          <a:bodyPr/>
          <a:lstStyle/>
          <a:p>
            <a:r>
              <a:t>Ann M. Martin : Karen’s Little Sister</a:t>
            </a:r>
          </a:p>
          <a:p>
            <a:r>
              <a:t>Barbara Cartland : Pure and Untouched</a:t>
            </a:r>
          </a:p>
          <a:p>
            <a:r>
              <a:t>R.L.Stine: Monster Blood II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Most Read Authors of Teenag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34694">
              <a:defRPr sz="9612"/>
            </a:lvl1pPr>
          </a:lstStyle>
          <a:p>
            <a:r>
              <a:t>Most Read Authors of Teenagers</a:t>
            </a:r>
          </a:p>
        </p:txBody>
      </p:sp>
      <p:pic>
        <p:nvPicPr>
          <p:cNvPr id="152" name="Screenshot 2023-01-20 at 16.51.56.png" descr="Screenshot 2023-01-20 at 16.51.56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45733" y="4198203"/>
            <a:ext cx="8564630" cy="6978589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Ann. M. Martin: Karen’s Roller Skates…"/>
          <p:cNvSpPr txBox="1">
            <a:spLocks noGrp="1"/>
          </p:cNvSpPr>
          <p:nvPr>
            <p:ph type="body" sz="half" idx="1"/>
          </p:nvPr>
        </p:nvSpPr>
        <p:spPr>
          <a:xfrm>
            <a:off x="11903632" y="3911600"/>
            <a:ext cx="12839701" cy="8001000"/>
          </a:xfrm>
          <a:prstGeom prst="rect">
            <a:avLst/>
          </a:prstGeom>
        </p:spPr>
        <p:txBody>
          <a:bodyPr/>
          <a:lstStyle/>
          <a:p>
            <a:r>
              <a:t>Ann. M. Martin: Karen’s Roller Skates</a:t>
            </a:r>
          </a:p>
          <a:p>
            <a:r>
              <a:t>Stephen King: Misery</a:t>
            </a:r>
          </a:p>
          <a:p>
            <a:r>
              <a:t>R. L. Stine : Welcome to Dead House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Vintage">
  <a:themeElements>
    <a:clrScheme name="Vintage">
      <a:dk1>
        <a:srgbClr val="6F6A5A"/>
      </a:dk1>
      <a:lt1>
        <a:srgbClr val="142B6F"/>
      </a:lt1>
      <a:dk2>
        <a:srgbClr val="5F5857"/>
      </a:dk2>
      <a:lt2>
        <a:srgbClr val="DCDDE0"/>
      </a:lt2>
      <a:accent1>
        <a:srgbClr val="596D92"/>
      </a:accent1>
      <a:accent2>
        <a:srgbClr val="848857"/>
      </a:accent2>
      <a:accent3>
        <a:srgbClr val="C1A347"/>
      </a:accent3>
      <a:accent4>
        <a:srgbClr val="CF7E46"/>
      </a:accent4>
      <a:accent5>
        <a:srgbClr val="AA4A4C"/>
      </a:accent5>
      <a:accent6>
        <a:srgbClr val="745786"/>
      </a:accent6>
      <a:hlink>
        <a:srgbClr val="0000FF"/>
      </a:hlink>
      <a:folHlink>
        <a:srgbClr val="FF00FF"/>
      </a:folHlink>
    </a:clrScheme>
    <a:fontScheme name="Vintage">
      <a:majorFont>
        <a:latin typeface="Copperplate"/>
        <a:ea typeface="Copperplate"/>
        <a:cs typeface="Copperplate"/>
      </a:majorFont>
      <a:minorFont>
        <a:latin typeface="Copperplate"/>
        <a:ea typeface="Copperplate"/>
        <a:cs typeface="Copperplate"/>
      </a:minorFont>
    </a:fontScheme>
    <a:fmtScheme name="Vintag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5F5857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A29A85"/>
          </a:buClr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6F6A5A"/>
            </a:solidFill>
            <a:effectLst/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Vintage">
  <a:themeElements>
    <a:clrScheme name="Vintage">
      <a:dk1>
        <a:srgbClr val="000000"/>
      </a:dk1>
      <a:lt1>
        <a:srgbClr val="FFFFFF"/>
      </a:lt1>
      <a:dk2>
        <a:srgbClr val="5F5857"/>
      </a:dk2>
      <a:lt2>
        <a:srgbClr val="DCDDE0"/>
      </a:lt2>
      <a:accent1>
        <a:srgbClr val="596D92"/>
      </a:accent1>
      <a:accent2>
        <a:srgbClr val="848857"/>
      </a:accent2>
      <a:accent3>
        <a:srgbClr val="C1A347"/>
      </a:accent3>
      <a:accent4>
        <a:srgbClr val="CF7E46"/>
      </a:accent4>
      <a:accent5>
        <a:srgbClr val="AA4A4C"/>
      </a:accent5>
      <a:accent6>
        <a:srgbClr val="745786"/>
      </a:accent6>
      <a:hlink>
        <a:srgbClr val="0000FF"/>
      </a:hlink>
      <a:folHlink>
        <a:srgbClr val="FF00FF"/>
      </a:folHlink>
    </a:clrScheme>
    <a:fontScheme name="Vintage">
      <a:majorFont>
        <a:latin typeface="Copperplate"/>
        <a:ea typeface="Copperplate"/>
        <a:cs typeface="Copperplate"/>
      </a:majorFont>
      <a:minorFont>
        <a:latin typeface="Copperplate"/>
        <a:ea typeface="Copperplate"/>
        <a:cs typeface="Copperplate"/>
      </a:minorFont>
    </a:fontScheme>
    <a:fmtScheme name="Vintag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5F5857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A29A85"/>
          </a:buClr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6F6A5A"/>
            </a:solidFill>
            <a:effectLst/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422</Words>
  <Application>Microsoft Office PowerPoint</Application>
  <PresentationFormat>Custom</PresentationFormat>
  <Paragraphs>97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Baskerville</vt:lpstr>
      <vt:lpstr>Baskerville SemiBold</vt:lpstr>
      <vt:lpstr>Cochin</vt:lpstr>
      <vt:lpstr>Copperplate</vt:lpstr>
      <vt:lpstr>Helvetica Neue</vt:lpstr>
      <vt:lpstr>Vintage</vt:lpstr>
      <vt:lpstr>Book Recommendation System</vt:lpstr>
      <vt:lpstr>Classification of Age Groups</vt:lpstr>
      <vt:lpstr>Average Age of Readers</vt:lpstr>
      <vt:lpstr>Most Read Books Among the Age Groups</vt:lpstr>
      <vt:lpstr>Most read Books Among Children</vt:lpstr>
      <vt:lpstr>Age Group and their Ratings</vt:lpstr>
      <vt:lpstr>Age Group and their Ratings</vt:lpstr>
      <vt:lpstr>Most Read Authors of Children</vt:lpstr>
      <vt:lpstr>Most Read Authors of Teenagers</vt:lpstr>
      <vt:lpstr>Most Read Authors of Adult</vt:lpstr>
      <vt:lpstr>Most Read Authors of Seniors</vt:lpstr>
      <vt:lpstr>Highly Rated Book of Children</vt:lpstr>
      <vt:lpstr>Highly Rated Books of Teenagers</vt:lpstr>
      <vt:lpstr>Highly Rated Books of Adults</vt:lpstr>
      <vt:lpstr>Highly Rated Book of Seniors</vt:lpstr>
      <vt:lpstr>Top 10 Countries</vt:lpstr>
      <vt:lpstr>Most Popular Books in USA</vt:lpstr>
      <vt:lpstr>Most Popular Books in Canada</vt:lpstr>
      <vt:lpstr>Most Popular Books in UK</vt:lpstr>
      <vt:lpstr>Most Popular Books in Germany</vt:lpstr>
      <vt:lpstr>Most Popular Books in Australia</vt:lpstr>
      <vt:lpstr>Models </vt:lpstr>
      <vt:lpstr>PowerPoint Presentation</vt:lpstr>
      <vt:lpstr>User based model</vt:lpstr>
      <vt:lpstr>Evaluation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 Recommendation System</dc:title>
  <cp:lastModifiedBy>SUJATHA R</cp:lastModifiedBy>
  <cp:revision>1</cp:revision>
  <dcterms:modified xsi:type="dcterms:W3CDTF">2023-02-09T10:18:55Z</dcterms:modified>
</cp:coreProperties>
</file>